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54" r:id="rId4"/>
  </p:sldMasterIdLst>
  <p:notesMasterIdLst>
    <p:notesMasterId r:id="rId15"/>
  </p:notesMasterIdLst>
  <p:handoutMasterIdLst>
    <p:handoutMasterId r:id="rId16"/>
  </p:handoutMasterIdLst>
  <p:sldIdLst>
    <p:sldId id="261" r:id="rId5"/>
    <p:sldId id="273" r:id="rId6"/>
    <p:sldId id="280" r:id="rId7"/>
    <p:sldId id="300" r:id="rId8"/>
    <p:sldId id="306" r:id="rId9"/>
    <p:sldId id="314" r:id="rId10"/>
    <p:sldId id="315" r:id="rId11"/>
    <p:sldId id="316" r:id="rId12"/>
    <p:sldId id="308" r:id="rId13"/>
    <p:sldId id="313" r:id="rId14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467B"/>
    <a:srgbClr val="EEC621"/>
    <a:srgbClr val="EEEEEE"/>
    <a:srgbClr val="87175F"/>
    <a:srgbClr val="E58C09"/>
    <a:srgbClr val="AEA422"/>
    <a:srgbClr val="F69E1D"/>
    <a:srgbClr val="E19E6B"/>
    <a:srgbClr val="75503A"/>
    <a:srgbClr val="DDB6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034" autoAdjust="0"/>
  </p:normalViewPr>
  <p:slideViewPr>
    <p:cSldViewPr>
      <p:cViewPr varScale="1">
        <p:scale>
          <a:sx n="69" d="100"/>
          <a:sy n="69" d="100"/>
        </p:scale>
        <p:origin x="564" y="44"/>
      </p:cViewPr>
      <p:guideLst/>
    </p:cSldViewPr>
  </p:slideViewPr>
  <p:outlineViewPr>
    <p:cViewPr>
      <p:scale>
        <a:sx n="33" d="100"/>
        <a:sy n="33" d="100"/>
      </p:scale>
      <p:origin x="0" y="-208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4464472-DAE5-4012-9A5A-CB432293B4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586DB41-0314-4E22-8F5A-547FA67B06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-10886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5E897B8-72E6-4666-994A-F7B89199C8A8}" type="datetime1">
              <a:rPr lang="ru-RU" smtClean="0">
                <a:latin typeface="Calibri" panose="020F0502020204030204" pitchFamily="34" charset="0"/>
              </a:rPr>
              <a:t>23.07.2026</a:t>
            </a:fld>
            <a:endParaRPr lang="ru-RU">
              <a:latin typeface="Calibri" panose="020F0502020204030204" pitchFamily="34" charset="0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563188E-D235-4A3B-823C-E0E10F336C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>
              <a:latin typeface="Calibri" panose="020F0502020204030204" pitchFamily="34" charset="0"/>
            </a:endParaRPr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04D3A68C-A1CC-4704-8503-01E13B0AED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1BB1589-0F8A-400D-AEF4-57688446A2F5}" type="slidenum">
              <a:rPr lang="ru-RU" smtClean="0">
                <a:latin typeface="Calibri" panose="020F0502020204030204" pitchFamily="34" charset="0"/>
              </a:rPr>
              <a:t>‹#›</a:t>
            </a:fld>
            <a:endParaRPr 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105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8363A162-7406-4C22-9783-DA5D5D682FCC}" type="datetime1">
              <a:rPr lang="ru-RU" noProof="0" smtClean="0"/>
              <a:t>23.07.2026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AE5FABD-26C8-4F74-B1E3-45BC91BC9D7B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077535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7987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910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746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ru-RU" smtClean="0"/>
              <a:pPr rtl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598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ru-RU" smtClean="0"/>
              <a:pPr rtl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231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ru-RU" smtClean="0"/>
              <a:pPr rtl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2515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ru-RU" smtClean="0"/>
              <a:pPr rtl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297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ый слайд_Темно-желт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Текст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marL="0" lvl="0" algn="ctr" rtl="0"/>
            <a:r>
              <a:rPr lang="ru-RU" noProof="0"/>
              <a:t>I</a:t>
            </a:r>
          </a:p>
        </p:txBody>
      </p:sp>
      <p:sp>
        <p:nvSpPr>
          <p:cNvPr id="48" name="Полилиния: Фигура 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49" name="Полилиния: фигура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rtlCol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2625404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, подзаголовок и 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2667000"/>
            <a:ext cx="10288693" cy="3660648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13" name="Номер слайда 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529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ЗАГОЛОВОК_Си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3" name="Номер слайда 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425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ЗАГОЛОВОК_Сине-зеле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3" name="Номер слайда 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88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ЗАГОЛОВОК_Оранжев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3" name="Номер слайда 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971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ЗАГОЛОВОК_Розов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3" name="Номер слайда 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3754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ЗАГОЛОВОК_Светло-си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3" name="Номер слайда 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6658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ЗАГОЛОВОК_Сер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3" name="Номер слайда 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620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ЗАГОЛОВОК_Участок_синего_треугольника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: фигура 7">
            <a:extLst>
              <a:ext uri="{FF2B5EF4-FFF2-40B4-BE49-F238E27FC236}">
                <a16:creationId xmlns:a16="http://schemas.microsoft.com/office/drawing/2014/main" id="{605BCA9F-FC20-461D-9118-7EC2AC28D0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3175958" y="0"/>
            <a:ext cx="9016043" cy="6858000"/>
          </a:xfrm>
          <a:custGeom>
            <a:avLst/>
            <a:gdLst>
              <a:gd name="connsiteX0" fmla="*/ 5153328 w 9016043"/>
              <a:gd name="connsiteY0" fmla="*/ 0 h 6858000"/>
              <a:gd name="connsiteX1" fmla="*/ 9016043 w 9016043"/>
              <a:gd name="connsiteY1" fmla="*/ 0 h 6858000"/>
              <a:gd name="connsiteX2" fmla="*/ 9016043 w 9016043"/>
              <a:gd name="connsiteY2" fmla="*/ 6858000 h 6858000"/>
              <a:gd name="connsiteX3" fmla="*/ 0 w 9016043"/>
              <a:gd name="connsiteY3" fmla="*/ 6858000 h 6858000"/>
              <a:gd name="connsiteX4" fmla="*/ 5153328 w 9016043"/>
              <a:gd name="connsiteY4" fmla="*/ 681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6043" h="6858000">
                <a:moveTo>
                  <a:pt x="5153328" y="0"/>
                </a:moveTo>
                <a:lnTo>
                  <a:pt x="9016043" y="0"/>
                </a:lnTo>
                <a:lnTo>
                  <a:pt x="9016043" y="6858000"/>
                </a:lnTo>
                <a:lnTo>
                  <a:pt x="0" y="6858000"/>
                </a:lnTo>
                <a:lnTo>
                  <a:pt x="5153328" y="6818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3" name="Номер слайда 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0925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, подзаголовок, содержимое и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2667000"/>
            <a:ext cx="5775960" cy="3660648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8F869F17-9BF3-4974-956D-0CBCD60BA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137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, подзаголовок, содержимое и изображение_верхняя полоса в виде фигур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2667000"/>
            <a:ext cx="5775960" cy="3660648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A654DBB0-1027-4E5D-B635-00F2F173A2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771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_Темно-желт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Текст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marL="0" lvl="0" algn="ctr" rtl="0"/>
            <a:r>
              <a:rPr lang="ru-RU" noProof="0"/>
              <a:t>I</a:t>
            </a:r>
          </a:p>
        </p:txBody>
      </p:sp>
      <p:sp>
        <p:nvSpPr>
          <p:cNvPr id="48" name="Полилиния: Фигура 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49" name="Полилиния: фигура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rtlCol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13920827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, подзаголовок, содержимое и изображение_белая верхняя полоса в виде фигур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01" y="112976"/>
            <a:ext cx="6858000" cy="6745024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2" name="Текст 16">
            <a:extLst>
              <a:ext uri="{FF2B5EF4-FFF2-40B4-BE49-F238E27FC236}">
                <a16:creationId xmlns:a16="http://schemas.microsoft.com/office/drawing/2014/main" id="{E59725C5-1168-4A5F-B420-8E05620196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5400000">
            <a:off x="5238089" y="208890"/>
            <a:ext cx="6745024" cy="6553200"/>
          </a:xfrm>
          <a:gradFill flip="none" rotWithShape="1">
            <a:gsLst>
              <a:gs pos="0">
                <a:schemeClr val="bg1"/>
              </a:gs>
              <a:gs pos="82000">
                <a:schemeClr val="bg1">
                  <a:alpha val="0"/>
                </a:schemeClr>
              </a:gs>
            </a:gsLst>
            <a:lin ang="16200000" scaled="1"/>
            <a:tileRect/>
          </a:gra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2667000"/>
            <a:ext cx="5775960" cy="3660648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16" name="Номер слайда 5">
            <a:extLst>
              <a:ext uri="{FF2B5EF4-FFF2-40B4-BE49-F238E27FC236}">
                <a16:creationId xmlns:a16="http://schemas.microsoft.com/office/drawing/2014/main" id="{7532AFA8-ADE4-4C3E-AF0A-235C72499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721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  <p15:guide id="3" pos="432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, подзаголовок, содержимое и горизонтальное изображение_верхняя полоса в виде фигур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11094718" cy="1757126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709677"/>
            <a:ext cx="11094717" cy="1500876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13" name="Номер слайда 5">
            <a:extLst>
              <a:ext uri="{FF2B5EF4-FFF2-40B4-BE49-F238E27FC236}">
                <a16:creationId xmlns:a16="http://schemas.microsoft.com/office/drawing/2014/main" id="{4232B29A-2701-4A73-83CF-09E0AB1B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64107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, подзаголовок, содержимое и половинное изображение_верхняя полоса в виде фигур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5775959" cy="3543552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53200" y="2667001"/>
            <a:ext cx="5090157" cy="3543552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13" name="Номер слайда 5">
            <a:extLst>
              <a:ext uri="{FF2B5EF4-FFF2-40B4-BE49-F238E27FC236}">
                <a16:creationId xmlns:a16="http://schemas.microsoft.com/office/drawing/2014/main" id="{6A52166E-5DA9-4AA1-9355-E8DBFDD90A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095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оловинное изображение, заголовок, содержимое и верхняя полоса в виде фигур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617492"/>
            <a:ext cx="9890759" cy="1527048"/>
          </a:xfrm>
        </p:spPr>
        <p:txBody>
          <a:bodyPr lIns="91440" rIns="91440"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2" name="Номер слайда 5">
            <a:extLst>
              <a:ext uri="{FF2B5EF4-FFF2-40B4-BE49-F238E27FC236}">
                <a16:creationId xmlns:a16="http://schemas.microsoft.com/office/drawing/2014/main" id="{E9FF8476-DF8C-4276-8CF6-44BC91B88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053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оловинное изображение, заголовок, два столбца, содержимое и верхняя полоса в виде фигур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11099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4617492"/>
            <a:ext cx="5212080" cy="1527048"/>
          </a:xfrm>
        </p:spPr>
        <p:txBody>
          <a:bodyPr lIns="91440" rIns="91440"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2" name="Объект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446520" y="4617492"/>
            <a:ext cx="5212080" cy="1527048"/>
          </a:xfrm>
        </p:spPr>
        <p:txBody>
          <a:bodyPr lIns="91440" rIns="91440"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4" name="Номер слайда 5">
            <a:extLst>
              <a:ext uri="{FF2B5EF4-FFF2-40B4-BE49-F238E27FC236}">
                <a16:creationId xmlns:a16="http://schemas.microsoft.com/office/drawing/2014/main" id="{FC5AD12C-F7F6-431D-ABA4-F7E37CACEA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030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Половинное изображение, заголовок, два столбца, содержимое и верхняя полоса в виде фигур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698" y="3735622"/>
            <a:ext cx="5013960" cy="2408917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3" name="Текст 16">
            <a:extLst>
              <a:ext uri="{FF2B5EF4-FFF2-40B4-BE49-F238E27FC236}">
                <a16:creationId xmlns:a16="http://schemas.microsoft.com/office/drawing/2014/main" id="{38376498-C218-4EDB-8416-A59802EF20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39000" y="1981199"/>
            <a:ext cx="4389542" cy="4163339"/>
          </a:xfrm>
          <a:solidFill>
            <a:schemeClr val="bg1"/>
          </a:solidFill>
          <a:ln w="28575">
            <a:solidFill>
              <a:schemeClr val="accent2"/>
            </a:solidFill>
          </a:ln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12" name="Объект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589520" y="2286000"/>
            <a:ext cx="3688080" cy="3581400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2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ru-RU" noProof="0"/>
              <a:t>Важное содержимое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1EC81B64-070E-43F3-BCB5-833AB965D6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3717925"/>
            <a:ext cx="914400" cy="930275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15" name="Номер слайда 5">
            <a:extLst>
              <a:ext uri="{FF2B5EF4-FFF2-40B4-BE49-F238E27FC236}">
                <a16:creationId xmlns:a16="http://schemas.microsoft.com/office/drawing/2014/main" id="{8D5893EC-1256-429B-9581-379342C236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431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оловинное изображение, несколько изображений, заголовок, два столбца, содержимое и верхняя полоса в виде фигур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0" y="4176259"/>
            <a:ext cx="4343400" cy="1968280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4" name="Рисунок 8">
            <a:extLst>
              <a:ext uri="{FF2B5EF4-FFF2-40B4-BE49-F238E27FC236}">
                <a16:creationId xmlns:a16="http://schemas.microsoft.com/office/drawing/2014/main" id="{96DE17A8-F4B7-4571-A6E8-FD28BA425B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42834" y="1066801"/>
            <a:ext cx="3505199" cy="50777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5" name="Рисунок 8">
            <a:extLst>
              <a:ext uri="{FF2B5EF4-FFF2-40B4-BE49-F238E27FC236}">
                <a16:creationId xmlns:a16="http://schemas.microsoft.com/office/drawing/2014/main" id="{9D9A0502-98A2-467D-BE1C-CE8391C73B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191000" y="4343400"/>
            <a:ext cx="2743200" cy="18011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6" name="Рисунок 8">
            <a:extLst>
              <a:ext uri="{FF2B5EF4-FFF2-40B4-BE49-F238E27FC236}">
                <a16:creationId xmlns:a16="http://schemas.microsoft.com/office/drawing/2014/main" id="{8298DB4E-3B92-4CA4-852A-9F647E7219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191000" y="1066801"/>
            <a:ext cx="2743200" cy="3126023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2E528B4D-15E8-4161-96F7-75D0217A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4295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Изображение целиком с верхней полос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6745024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0" name="Номер слайда 5">
            <a:extLst>
              <a:ext uri="{FF2B5EF4-FFF2-40B4-BE49-F238E27FC236}">
                <a16:creationId xmlns:a16="http://schemas.microsoft.com/office/drawing/2014/main" id="{7C67066A-9B9E-468B-97C6-94BF615FA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2AF7E6-6C19-4A41-BFA5-44C4F2A37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11124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Изображение цели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7" name="Номер слайда 5">
            <a:extLst>
              <a:ext uri="{FF2B5EF4-FFF2-40B4-BE49-F238E27FC236}">
                <a16:creationId xmlns:a16="http://schemas.microsoft.com/office/drawing/2014/main" id="{9FC59837-0A86-4467-BB38-E2AC882F3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857779-E765-4EC2-825C-B8E41285A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0046070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Изображение цели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6" name="Текст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61801" y="1189969"/>
            <a:ext cx="4389542" cy="4677431"/>
          </a:xfrm>
          <a:solidFill>
            <a:schemeClr val="bg1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612321" y="1494770"/>
            <a:ext cx="3688080" cy="3915430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ru-RU" noProof="0"/>
              <a:t>Важное содержимое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5AE16EF6-8987-4193-B346-1BEA14401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2D4840-4EB5-4438-9A16-D0006A68A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641329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91470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Титульный слайд_Темно-желт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16">
            <a:extLst>
              <a:ext uri="{FF2B5EF4-FFF2-40B4-BE49-F238E27FC236}">
                <a16:creationId xmlns:a16="http://schemas.microsoft.com/office/drawing/2014/main" id="{50D09E5B-B146-4D08-82EC-846DD89B0B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0462" y="0"/>
            <a:ext cx="9931338" cy="6823040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12" name="Текст 16">
            <a:extLst>
              <a:ext uri="{FF2B5EF4-FFF2-40B4-BE49-F238E27FC236}">
                <a16:creationId xmlns:a16="http://schemas.microsoft.com/office/drawing/2014/main" id="{88940597-2E9A-4141-B2D0-C488487F11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0"/>
            <a:ext cx="50863" cy="6858000"/>
          </a:xfrm>
          <a:solidFill>
            <a:schemeClr val="accent2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0600" y="609600"/>
            <a:ext cx="7429500" cy="56388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0" y="1905000"/>
            <a:ext cx="5864382" cy="2275238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295400" y="4297679"/>
            <a:ext cx="4072586" cy="1463040"/>
          </a:xfrm>
        </p:spPr>
        <p:txBody>
          <a:bodyPr lIns="91440" rIns="91440" rtlCol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13" name="Текст 16">
            <a:extLst>
              <a:ext uri="{FF2B5EF4-FFF2-40B4-BE49-F238E27FC236}">
                <a16:creationId xmlns:a16="http://schemas.microsoft.com/office/drawing/2014/main" id="{EA44EEDB-C599-41AA-9D84-D53811C288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896" y="0"/>
            <a:ext cx="63502" cy="6858000"/>
          </a:xfrm>
          <a:solidFill>
            <a:schemeClr val="accent2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14" name="Текст 16">
            <a:extLst>
              <a:ext uri="{FF2B5EF4-FFF2-40B4-BE49-F238E27FC236}">
                <a16:creationId xmlns:a16="http://schemas.microsoft.com/office/drawing/2014/main" id="{FE574478-76DE-4613-8FBD-36B3530818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391" y="0"/>
            <a:ext cx="63502" cy="6858000"/>
          </a:xfrm>
          <a:solidFill>
            <a:schemeClr val="accent2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36956533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Изображение цели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6" name="Текст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2269" y="1189969"/>
            <a:ext cx="4389542" cy="4677431"/>
          </a:xfrm>
          <a:solidFill>
            <a:schemeClr val="accent2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2789" y="1494770"/>
            <a:ext cx="3688080" cy="3915430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ru-RU" noProof="0"/>
              <a:t>Важное содержимое</a:t>
            </a:r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1AC89BA5-7D71-4838-92DC-A9DD44EC05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614DBA-0879-4C83-B4B4-EECB085A2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441960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219768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, подзаголовок, содержимое и половинное изображение_верхняя полоса в виде фигур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021648"/>
            <a:ext cx="5090157" cy="1884265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5090157" cy="757130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 dirty="0"/>
              <a:t>ДОБАВИТЬ ДОПОЛНИТЕЛЬНЫЙ ТЕКСТ </a:t>
            </a:r>
          </a:p>
        </p:txBody>
      </p:sp>
      <p:sp>
        <p:nvSpPr>
          <p:cNvPr id="12" name="Объект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527803" y="4021648"/>
            <a:ext cx="5090157" cy="1884265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27803" y="3429000"/>
            <a:ext cx="5090157" cy="757130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 rtl="0"/>
            <a:r>
              <a:rPr lang="ru-RU" noProof="0" dirty="0"/>
              <a:t>ДОБАВИТЬ ДОПОЛНИТЕЛЬНЫЙ ТЕКСТ </a:t>
            </a:r>
          </a:p>
        </p:txBody>
      </p:sp>
      <p:sp>
        <p:nvSpPr>
          <p:cNvPr id="14" name="Рисунок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15" name="Рисунок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527803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17" name="Номер слайда 5">
            <a:extLst>
              <a:ext uri="{FF2B5EF4-FFF2-40B4-BE49-F238E27FC236}">
                <a16:creationId xmlns:a16="http://schemas.microsoft.com/office/drawing/2014/main" id="{C94646A1-59D8-49D7-B0E1-B7771AB22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668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, подзаголовок, содержимое и половинное изображение_верхняя полоса в виде фигур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021648"/>
            <a:ext cx="3474720" cy="1884265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12" name="Объект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358640" y="4021648"/>
            <a:ext cx="3474720" cy="1884265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3" name="Текст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8640" y="3429000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14" name="Рисунок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15" name="Рисунок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358640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16" name="Объект 6">
            <a:extLst>
              <a:ext uri="{FF2B5EF4-FFF2-40B4-BE49-F238E27FC236}">
                <a16:creationId xmlns:a16="http://schemas.microsoft.com/office/drawing/2014/main" id="{F4C1E55C-86D8-4053-9865-59D5B4F8A350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168640" y="4021648"/>
            <a:ext cx="3474720" cy="1884265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3B68B60C-9D86-4961-A5CE-AB650CA336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68640" y="3429000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19" name="Рисунок 7">
            <a:extLst>
              <a:ext uri="{FF2B5EF4-FFF2-40B4-BE49-F238E27FC236}">
                <a16:creationId xmlns:a16="http://schemas.microsoft.com/office/drawing/2014/main" id="{AFE200E7-D3F0-41C3-92B0-E09677035A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168336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21" name="Номер слайда 5">
            <a:extLst>
              <a:ext uri="{FF2B5EF4-FFF2-40B4-BE49-F238E27FC236}">
                <a16:creationId xmlns:a16="http://schemas.microsoft.com/office/drawing/2014/main" id="{520633DF-6AFD-4B07-9AFD-09317A9CC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824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, значок, содержимое, 2 стро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38400"/>
            <a:ext cx="5901458" cy="975260"/>
          </a:xfrm>
        </p:spPr>
        <p:txBody>
          <a:bodyPr lIns="91440" rIns="91440" rtlCol="0" anchor="ctr">
            <a:noAutofit/>
          </a:bodyPr>
          <a:lstStyle>
            <a:lvl1pPr>
              <a:defRPr/>
            </a:lvl1pPr>
          </a:lstStyle>
          <a:p>
            <a:pPr lvl="0" rtl="0"/>
            <a:r>
              <a:rPr lang="ru-RU" noProof="0"/>
              <a:t>Текст описания 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13664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14" name="Рисунок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20" name="Объект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4391622"/>
            <a:ext cx="5901458" cy="975260"/>
          </a:xfrm>
        </p:spPr>
        <p:txBody>
          <a:bodyPr lIns="91440" rIns="91440" rtlCol="0" anchor="ctr">
            <a:noAutofit/>
          </a:bodyPr>
          <a:lstStyle>
            <a:lvl1pPr>
              <a:defRPr/>
            </a:lvl1pPr>
          </a:lstStyle>
          <a:p>
            <a:pPr lvl="0" rtl="0"/>
            <a:r>
              <a:rPr lang="ru-RU" noProof="0"/>
              <a:t>Текст описания </a:t>
            </a:r>
          </a:p>
        </p:txBody>
      </p:sp>
      <p:sp>
        <p:nvSpPr>
          <p:cNvPr id="21" name="Текст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4666886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22" name="Рисунок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4517480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157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, значок, содержимое, 3 стро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23061"/>
            <a:ext cx="5901458" cy="1005939"/>
          </a:xfrm>
        </p:spPr>
        <p:txBody>
          <a:bodyPr lIns="91440" rIns="91440" rtlCol="0"/>
          <a:lstStyle>
            <a:lvl1pPr>
              <a:defRPr/>
            </a:lvl1pPr>
          </a:lstStyle>
          <a:p>
            <a:pPr lvl="0" rtl="0"/>
            <a:r>
              <a:rPr lang="ru-RU" noProof="0"/>
              <a:t>Текст описания 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12340"/>
            <a:ext cx="3810000" cy="427380"/>
          </a:xfrm>
          <a:noFill/>
        </p:spPr>
        <p:txBody>
          <a:bodyPr wrap="square" lIns="91440" rIns="91440" rtlCol="0" anchor="ctr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 dirty="0"/>
              <a:t>ДОБАВИТЬ ДОПОЛНИТЕЛЬНЫЙ ТЕКСТ </a:t>
            </a:r>
          </a:p>
        </p:txBody>
      </p:sp>
      <p:sp>
        <p:nvSpPr>
          <p:cNvPr id="14" name="Рисунок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20" name="Объект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3556396"/>
            <a:ext cx="5901458" cy="1005939"/>
          </a:xfrm>
        </p:spPr>
        <p:txBody>
          <a:bodyPr lIns="91440" rIns="91440" rtlCol="0"/>
          <a:lstStyle>
            <a:lvl1pPr>
              <a:defRPr/>
            </a:lvl1pPr>
          </a:lstStyle>
          <a:p>
            <a:pPr lvl="0" rtl="0"/>
            <a:r>
              <a:rPr lang="ru-RU" noProof="0"/>
              <a:t>Текст описания </a:t>
            </a:r>
          </a:p>
        </p:txBody>
      </p:sp>
      <p:sp>
        <p:nvSpPr>
          <p:cNvPr id="21" name="Текст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3845675"/>
            <a:ext cx="3810000" cy="427380"/>
          </a:xfrm>
          <a:noFill/>
        </p:spPr>
        <p:txBody>
          <a:bodyPr wrap="square" lIns="91440" rIns="91440" rtlCol="0" anchor="ctr">
            <a:sp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22" name="Рисунок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3697593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Объект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562600" y="4689732"/>
            <a:ext cx="5901458" cy="1005939"/>
          </a:xfrm>
        </p:spPr>
        <p:txBody>
          <a:bodyPr lIns="91440" rIns="91440" rtlCol="0"/>
          <a:lstStyle>
            <a:lvl1pPr>
              <a:defRPr/>
            </a:lvl1pPr>
          </a:lstStyle>
          <a:p>
            <a:pPr lvl="0" rtl="0"/>
            <a:r>
              <a:rPr lang="ru-RU" noProof="0"/>
              <a:t>Текст описания </a:t>
            </a:r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4000" y="4979011"/>
            <a:ext cx="3810000" cy="427380"/>
          </a:xfrm>
          <a:noFill/>
        </p:spPr>
        <p:txBody>
          <a:bodyPr wrap="square" lIns="91440" rIns="91440" rtlCol="0" anchor="ctr">
            <a:sp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19" name="Рисунок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48944" y="4830929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</p:spTree>
    <p:extLst>
      <p:ext uri="{BB962C8B-B14F-4D97-AF65-F5344CB8AC3E}">
        <p14:creationId xmlns:p14="http://schemas.microsoft.com/office/powerpoint/2010/main" val="2847411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Боковой участок заголовка, значок, содержимое, 3 стро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олилиния: Фигура 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51214" y="2035302"/>
            <a:ext cx="4312844" cy="914490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Текст описания 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840" y="2280181"/>
            <a:ext cx="4937760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r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ДОБАВЬТЕ ТЕКСТ </a:t>
            </a:r>
          </a:p>
        </p:txBody>
      </p:sp>
      <p:sp>
        <p:nvSpPr>
          <p:cNvPr id="14" name="Рисунок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756426" y="1935993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20" name="Объект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071132" y="3576256"/>
            <a:ext cx="5392925" cy="914490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Текст описания </a:t>
            </a:r>
          </a:p>
        </p:txBody>
      </p:sp>
      <p:sp>
        <p:nvSpPr>
          <p:cNvPr id="21" name="Текст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8640" y="3846999"/>
            <a:ext cx="4023360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ru-RU" noProof="0"/>
              <a:t>ДОБАВЬТЕ ТЕКСТ </a:t>
            </a:r>
          </a:p>
        </p:txBody>
      </p:sp>
      <p:sp>
        <p:nvSpPr>
          <p:cNvPr id="22" name="Рисунок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774508" y="350281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Объект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949699" y="5117210"/>
            <a:ext cx="6514359" cy="914490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Текст описания </a:t>
            </a:r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8641" y="5362089"/>
            <a:ext cx="2956560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6"/>
                </a:solidFill>
              </a:defRPr>
            </a:lvl1pPr>
          </a:lstStyle>
          <a:p>
            <a:pPr lvl="0" rtl="0"/>
            <a:r>
              <a:rPr lang="ru-RU" noProof="0"/>
              <a:t>ДОБАВЬТЕ ТЕКСТ </a:t>
            </a:r>
          </a:p>
        </p:txBody>
      </p:sp>
      <p:sp>
        <p:nvSpPr>
          <p:cNvPr id="19" name="Рисунок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80392" y="501790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35" name="Полилиния: Фигура 34">
            <a:extLst>
              <a:ext uri="{FF2B5EF4-FFF2-40B4-BE49-F238E27FC236}">
                <a16:creationId xmlns:a16="http://schemas.microsoft.com/office/drawing/2014/main" id="{79F57DF2-7AB9-4D3A-AADE-E93D5621B0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974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Боковой участок заголовка, 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олилиния: Фигура 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>
            <a:off x="2018097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C6B9C406-BFD3-481F-9B48-3DCA3A3301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>
            <a:off x="57518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4AF3D50D-B3D8-4A41-84D8-4BE250D1BD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>
            <a:off x="94856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Рисунок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1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 1</a:t>
            </a:r>
          </a:p>
        </p:txBody>
      </p:sp>
      <p:sp>
        <p:nvSpPr>
          <p:cNvPr id="30" name="Рисунок 8">
            <a:extLst>
              <a:ext uri="{FF2B5EF4-FFF2-40B4-BE49-F238E27FC236}">
                <a16:creationId xmlns:a16="http://schemas.microsoft.com/office/drawing/2014/main" id="{6321F101-EC7B-4128-A7FA-373AC507D3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672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 2</a:t>
            </a:r>
          </a:p>
        </p:txBody>
      </p:sp>
      <p:sp>
        <p:nvSpPr>
          <p:cNvPr id="31" name="Рисунок 8">
            <a:extLst>
              <a:ext uri="{FF2B5EF4-FFF2-40B4-BE49-F238E27FC236}">
                <a16:creationId xmlns:a16="http://schemas.microsoft.com/office/drawing/2014/main" id="{229667AF-39CB-43E6-8D30-A2DDF8365C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0010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 3</a:t>
            </a:r>
          </a:p>
        </p:txBody>
      </p:sp>
      <p:sp>
        <p:nvSpPr>
          <p:cNvPr id="32" name="Текст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5542992"/>
            <a:ext cx="36423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 dirty="0"/>
              <a:t>ДОБАВЬТЕ ТЕКСТ </a:t>
            </a:r>
          </a:p>
        </p:txBody>
      </p:sp>
      <p:sp>
        <p:nvSpPr>
          <p:cNvPr id="33" name="Текст 7">
            <a:extLst>
              <a:ext uri="{FF2B5EF4-FFF2-40B4-BE49-F238E27FC236}">
                <a16:creationId xmlns:a16="http://schemas.microsoft.com/office/drawing/2014/main" id="{EB4CA538-2AD9-458A-B582-2FBFEAF60CF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67200" y="5542992"/>
            <a:ext cx="36423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ДОБАВЬТЕ ТЕКСТ </a:t>
            </a:r>
          </a:p>
        </p:txBody>
      </p:sp>
      <p:sp>
        <p:nvSpPr>
          <p:cNvPr id="35" name="Текст 7">
            <a:extLst>
              <a:ext uri="{FF2B5EF4-FFF2-40B4-BE49-F238E27FC236}">
                <a16:creationId xmlns:a16="http://schemas.microsoft.com/office/drawing/2014/main" id="{857C263B-EA99-4350-84C0-08B9746AEC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01000" y="5542992"/>
            <a:ext cx="36423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ru-RU" noProof="0"/>
              <a:t>ДОБАВЬТЕ ТЕКСТ </a:t>
            </a:r>
          </a:p>
        </p:txBody>
      </p:sp>
    </p:spTree>
    <p:extLst>
      <p:ext uri="{BB962C8B-B14F-4D97-AF65-F5344CB8AC3E}">
        <p14:creationId xmlns:p14="http://schemas.microsoft.com/office/powerpoint/2010/main" val="1184759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лайд групп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олилиния: Фигура 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>
            <a:off x="1751397" y="5027659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Рисунок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23902" y="2057402"/>
            <a:ext cx="2743197" cy="274319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32" name="Текст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1021" y="5307558"/>
            <a:ext cx="31089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ДОБАВЬТЕ ТЕКСТ </a:t>
            </a:r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2FD9C5C0-2B13-4BD9-BA25-5F692DE9E82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1021" y="5688559"/>
            <a:ext cx="3108959" cy="323629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9971D9F8-CAE6-4680-A029-F96D0F1441FD}"/>
              </a:ext>
            </a:extLst>
          </p:cNvPr>
          <p:cNvCxnSpPr>
            <a:cxnSpLocks/>
          </p:cNvCxnSpPr>
          <p:nvPr userDrawn="1"/>
        </p:nvCxnSpPr>
        <p:spPr>
          <a:xfrm flipH="1">
            <a:off x="3907846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31598D0-210A-4FC8-9A7B-BFA0921CF2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5536511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606439E2-68F5-46DF-9799-ABBEBECFD3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3906013" y="2754546"/>
            <a:ext cx="3254399" cy="2828600"/>
            <a:chOff x="4431264" y="2199060"/>
            <a:chExt cx="3363136" cy="2828600"/>
          </a:xfrm>
        </p:grpSpPr>
        <p:cxnSp>
          <p:nvCxnSpPr>
            <p:cNvPr id="21" name="Прямая соединительная линия 20">
              <a:extLst>
                <a:ext uri="{FF2B5EF4-FFF2-40B4-BE49-F238E27FC236}">
                  <a16:creationId xmlns:a16="http://schemas.microsoft.com/office/drawing/2014/main" id="{E95E9585-55FC-4C03-8122-DED9B077D9F8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id="{F2403E01-A7A9-4801-84C2-A2B3D9B7F577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Рисунок 8">
            <a:extLst>
              <a:ext uri="{FF2B5EF4-FFF2-40B4-BE49-F238E27FC236}">
                <a16:creationId xmlns:a16="http://schemas.microsoft.com/office/drawing/2014/main" id="{BDA24073-E1E8-43FF-B135-B2947B9722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5426747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6" name="Рисунок 8">
            <a:extLst>
              <a:ext uri="{FF2B5EF4-FFF2-40B4-BE49-F238E27FC236}">
                <a16:creationId xmlns:a16="http://schemas.microsoft.com/office/drawing/2014/main" id="{DAD1D946-AD65-4E2D-A739-D93BA1AC1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4408933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7" name="Рисунок 8">
            <a:extLst>
              <a:ext uri="{FF2B5EF4-FFF2-40B4-BE49-F238E27FC236}">
                <a16:creationId xmlns:a16="http://schemas.microsoft.com/office/drawing/2014/main" id="{036FD13F-5CDF-4A6F-A890-1F23EA5902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 userDrawn="1">
            <p:ph type="pic" sz="quarter" idx="21" hasCustomPrompt="1"/>
          </p:nvPr>
        </p:nvSpPr>
        <p:spPr>
          <a:xfrm>
            <a:off x="6458832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4EA974DF-48E5-46E7-9453-8A47028BC5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036660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CA85692E-DBD5-4FD7-95CA-849C102632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8665325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Группа 37">
            <a:extLst>
              <a:ext uri="{FF2B5EF4-FFF2-40B4-BE49-F238E27FC236}">
                <a16:creationId xmlns:a16="http://schemas.microsoft.com/office/drawing/2014/main" id="{606422F5-A2F2-43D5-84EE-F875A28A72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7034827" y="2754546"/>
            <a:ext cx="3254399" cy="2828600"/>
            <a:chOff x="4431264" y="2199060"/>
            <a:chExt cx="3363136" cy="2828600"/>
          </a:xfrm>
        </p:grpSpPr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4BDD12EB-7EFD-4370-A7C6-9E57D6A7C6D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>
              <a:extLst>
                <a:ext uri="{FF2B5EF4-FFF2-40B4-BE49-F238E27FC236}">
                  <a16:creationId xmlns:a16="http://schemas.microsoft.com/office/drawing/2014/main" id="{95D1AAC8-713E-418F-B7B4-27B58BDFD77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Рисунок 8">
            <a:extLst>
              <a:ext uri="{FF2B5EF4-FFF2-40B4-BE49-F238E27FC236}">
                <a16:creationId xmlns:a16="http://schemas.microsoft.com/office/drawing/2014/main" id="{DEE070FD-95C9-4396-B429-69E1E14E32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555561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42" name="Рисунок 8">
            <a:extLst>
              <a:ext uri="{FF2B5EF4-FFF2-40B4-BE49-F238E27FC236}">
                <a16:creationId xmlns:a16="http://schemas.microsoft.com/office/drawing/2014/main" id="{5A9E7D40-35C3-4F7D-AAB6-D4168037C9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537747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43" name="Рисунок 8">
            <a:extLst>
              <a:ext uri="{FF2B5EF4-FFF2-40B4-BE49-F238E27FC236}">
                <a16:creationId xmlns:a16="http://schemas.microsoft.com/office/drawing/2014/main" id="{13CB6343-C37E-4656-A566-EA9A3A1BF0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587646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44" name="Текст 7">
            <a:extLst>
              <a:ext uri="{FF2B5EF4-FFF2-40B4-BE49-F238E27FC236}">
                <a16:creationId xmlns:a16="http://schemas.microsoft.com/office/drawing/2014/main" id="{847B0A6E-95FE-4876-8783-F2D69813E0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95850" y="264360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45" name="Текст 7">
            <a:extLst>
              <a:ext uri="{FF2B5EF4-FFF2-40B4-BE49-F238E27FC236}">
                <a16:creationId xmlns:a16="http://schemas.microsoft.com/office/drawing/2014/main" id="{4E9CD2A8-E96D-45CF-B252-F6F8267FF34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7415" y="408311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46" name="Текст 7">
            <a:extLst>
              <a:ext uri="{FF2B5EF4-FFF2-40B4-BE49-F238E27FC236}">
                <a16:creationId xmlns:a16="http://schemas.microsoft.com/office/drawing/2014/main" id="{1AE8BBFE-01C4-4028-9B89-8D3A005A4B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64282" y="5509983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47" name="Текст 7">
            <a:extLst>
              <a:ext uri="{FF2B5EF4-FFF2-40B4-BE49-F238E27FC236}">
                <a16:creationId xmlns:a16="http://schemas.microsoft.com/office/drawing/2014/main" id="{49C15349-435A-457E-9835-D4345AD3ED9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727786" y="264360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48" name="Текст 7">
            <a:extLst>
              <a:ext uri="{FF2B5EF4-FFF2-40B4-BE49-F238E27FC236}">
                <a16:creationId xmlns:a16="http://schemas.microsoft.com/office/drawing/2014/main" id="{06DC437D-C5F6-49FA-8BF0-932297827EA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689351" y="408311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49" name="Текст 7">
            <a:extLst>
              <a:ext uri="{FF2B5EF4-FFF2-40B4-BE49-F238E27FC236}">
                <a16:creationId xmlns:a16="http://schemas.microsoft.com/office/drawing/2014/main" id="{9DB16E7F-EE86-4AF9-871B-5614FE2D442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696218" y="5509983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</p:spTree>
    <p:extLst>
      <p:ext uri="{BB962C8B-B14F-4D97-AF65-F5344CB8AC3E}">
        <p14:creationId xmlns:p14="http://schemas.microsoft.com/office/powerpoint/2010/main" val="3622213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ЗАГОЛОВОК_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8" name="Рисунок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960064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0" name="Текст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88864" y="2618469"/>
            <a:ext cx="3108959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ДОБАВЬТЕ ТЕКСТ </a:t>
            </a:r>
          </a:p>
        </p:txBody>
      </p:sp>
      <p:sp>
        <p:nvSpPr>
          <p:cNvPr id="12" name="Текст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8864" y="2999470"/>
            <a:ext cx="3108959" cy="323629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46423" y="665228"/>
            <a:ext cx="0" cy="740664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Рисунок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8112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2049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18" name="Текст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049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19" name="Рисунок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400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0" name="Текст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4929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1" name="Текст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29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22" name="Рисунок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544977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3" name="Текст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5904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4" name="Текст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5904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25" name="Рисунок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72595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6" name="Текст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96879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7" name="Текст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6879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28" name="Рисунок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9066634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9" name="Текст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75905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30" name="Текст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775905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</p:spTree>
    <p:extLst>
      <p:ext uri="{BB962C8B-B14F-4D97-AF65-F5344CB8AC3E}">
        <p14:creationId xmlns:p14="http://schemas.microsoft.com/office/powerpoint/2010/main" val="372609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ЗАГОЛОВОК_Организационная диаграмма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8" name="Рисунок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596641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0" name="Текст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25441" y="2618469"/>
            <a:ext cx="3108959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ДОБАВЬТЕ ТЕКСТ </a:t>
            </a:r>
          </a:p>
        </p:txBody>
      </p:sp>
      <p:sp>
        <p:nvSpPr>
          <p:cNvPr id="12" name="Текст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25441" y="2999470"/>
            <a:ext cx="3108959" cy="323629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112012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Рисунок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527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18" name="Текст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19" name="Рисунок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8815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0" name="Текст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1" name="Текст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22" name="Рисунок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69127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3" name="Текст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4" name="Текст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25" name="Рисунок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5010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6" name="Текст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7" name="Текст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28" name="Рисунок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8308140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9" name="Текст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30" name="Текст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31" name="Рисунок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0115251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32" name="Текст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33" name="Текст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</p:spTree>
    <p:extLst>
      <p:ext uri="{BB962C8B-B14F-4D97-AF65-F5344CB8AC3E}">
        <p14:creationId xmlns:p14="http://schemas.microsoft.com/office/powerpoint/2010/main" val="3782655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Титульный слайд_Темно-желт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7" name="Текст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rtlCol="0"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rtlCol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7664319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ЗАГОЛОВОК_Организационная диаграмма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лилиния: Фигура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8" name="Рисунок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78095" y="1905000"/>
            <a:ext cx="1255400" cy="1255400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0" name="Текст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1136" y="2288331"/>
            <a:ext cx="3108959" cy="290097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ДОБАВЬТЕ ТЕКСТ </a:t>
            </a:r>
          </a:p>
        </p:txBody>
      </p:sp>
      <p:sp>
        <p:nvSpPr>
          <p:cNvPr id="12" name="Текст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01136" y="2566041"/>
            <a:ext cx="3108959" cy="221043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670561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Рисунок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10984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7" name="Текст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18" name="Текст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19" name="Рисунок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29272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0" name="Текст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1" name="Текст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22" name="Рисунок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>
          <a:xfrm>
            <a:off x="473699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3" name="Текст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4" name="Текст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25" name="Рисунок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65467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6" name="Текст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7" name="Текст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28" name="Рисунок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>
          <a:xfrm>
            <a:off x="8353860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9" name="Текст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30" name="Текст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31" name="Рисунок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ChangeAspect="1"/>
          </p:cNvSpPr>
          <p:nvPr>
            <p:ph type="pic" sz="quarter" idx="39" hasCustomPrompt="1"/>
          </p:nvPr>
        </p:nvSpPr>
        <p:spPr>
          <a:xfrm>
            <a:off x="10160971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32" name="Текст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33" name="Текст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A69BD202-1C38-47A5-8B06-0AADB78AAE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2642433"/>
            <a:ext cx="0" cy="5564151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Рисунок 8">
            <a:extLst>
              <a:ext uri="{FF2B5EF4-FFF2-40B4-BE49-F238E27FC236}">
                <a16:creationId xmlns:a16="http://schemas.microsoft.com/office/drawing/2014/main" id="{68CF0B9D-069C-46BA-9B77-7BDE114F3E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ChangeAspect="1"/>
          </p:cNvSpPr>
          <p:nvPr>
            <p:ph type="pic" sz="quarter" idx="45" hasCustomPrompt="1"/>
          </p:nvPr>
        </p:nvSpPr>
        <p:spPr>
          <a:xfrm>
            <a:off x="29272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39" name="Текст 7">
            <a:extLst>
              <a:ext uri="{FF2B5EF4-FFF2-40B4-BE49-F238E27FC236}">
                <a16:creationId xmlns:a16="http://schemas.microsoft.com/office/drawing/2014/main" id="{6EB5CB55-9BF0-4309-AA93-9540CDA1CE2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590800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40" name="Текст 7">
            <a:extLst>
              <a:ext uri="{FF2B5EF4-FFF2-40B4-BE49-F238E27FC236}">
                <a16:creationId xmlns:a16="http://schemas.microsoft.com/office/drawing/2014/main" id="{184A6FF6-89E5-41B3-83AD-E1F1AC1C718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2590800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41" name="Рисунок 8">
            <a:extLst>
              <a:ext uri="{FF2B5EF4-FFF2-40B4-BE49-F238E27FC236}">
                <a16:creationId xmlns:a16="http://schemas.microsoft.com/office/drawing/2014/main" id="{65909E03-0C86-44C4-9260-484E8CF631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ChangeAspect="1"/>
          </p:cNvSpPr>
          <p:nvPr>
            <p:ph type="pic" sz="quarter" idx="48" hasCustomPrompt="1"/>
          </p:nvPr>
        </p:nvSpPr>
        <p:spPr>
          <a:xfrm>
            <a:off x="473699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42" name="Текст 7">
            <a:extLst>
              <a:ext uri="{FF2B5EF4-FFF2-40B4-BE49-F238E27FC236}">
                <a16:creationId xmlns:a16="http://schemas.microsoft.com/office/drawing/2014/main" id="{0D08C690-4C72-47C4-ADBC-6DBFC463FC3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00550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43" name="Текст 7">
            <a:extLst>
              <a:ext uri="{FF2B5EF4-FFF2-40B4-BE49-F238E27FC236}">
                <a16:creationId xmlns:a16="http://schemas.microsoft.com/office/drawing/2014/main" id="{FEBB122E-6E5D-4B48-91C0-C6EB8BA3D2D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400550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44" name="Рисунок 8">
            <a:extLst>
              <a:ext uri="{FF2B5EF4-FFF2-40B4-BE49-F238E27FC236}">
                <a16:creationId xmlns:a16="http://schemas.microsoft.com/office/drawing/2014/main" id="{A968314E-9F6B-4D90-BC2A-C5BB6AC70F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ChangeAspect="1"/>
          </p:cNvSpPr>
          <p:nvPr>
            <p:ph type="pic" sz="quarter" idx="51" hasCustomPrompt="1"/>
          </p:nvPr>
        </p:nvSpPr>
        <p:spPr>
          <a:xfrm>
            <a:off x="65467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45" name="Текст 7">
            <a:extLst>
              <a:ext uri="{FF2B5EF4-FFF2-40B4-BE49-F238E27FC236}">
                <a16:creationId xmlns:a16="http://schemas.microsoft.com/office/drawing/2014/main" id="{98FF5C01-8CE1-475F-A59A-011328494FC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210300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46" name="Текст 7">
            <a:extLst>
              <a:ext uri="{FF2B5EF4-FFF2-40B4-BE49-F238E27FC236}">
                <a16:creationId xmlns:a16="http://schemas.microsoft.com/office/drawing/2014/main" id="{DC690F93-088F-498C-9B26-2DCE00A1145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210300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  <p:sp>
        <p:nvSpPr>
          <p:cNvPr id="47" name="Рисунок 8">
            <a:extLst>
              <a:ext uri="{FF2B5EF4-FFF2-40B4-BE49-F238E27FC236}">
                <a16:creationId xmlns:a16="http://schemas.microsoft.com/office/drawing/2014/main" id="{1D462CE1-BEE9-45C4-AB54-354D05E69D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8353860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48" name="Текст 7">
            <a:extLst>
              <a:ext uri="{FF2B5EF4-FFF2-40B4-BE49-F238E27FC236}">
                <a16:creationId xmlns:a16="http://schemas.microsoft.com/office/drawing/2014/main" id="{9FA2731A-D1B2-4144-8373-12B9313F9BF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017411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49" name="Текст 7">
            <a:extLst>
              <a:ext uri="{FF2B5EF4-FFF2-40B4-BE49-F238E27FC236}">
                <a16:creationId xmlns:a16="http://schemas.microsoft.com/office/drawing/2014/main" id="{F61DF59D-6B27-4EC6-A151-0F9B99DC8051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017411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Описание</a:t>
            </a:r>
          </a:p>
        </p:txBody>
      </p:sp>
    </p:spTree>
    <p:extLst>
      <p:ext uri="{BB962C8B-B14F-4D97-AF65-F5344CB8AC3E}">
        <p14:creationId xmlns:p14="http://schemas.microsoft.com/office/powerpoint/2010/main" val="10204621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Боковой участок заголовка, 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олилиния: Фигура 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6" name="Номер слайда 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05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одпись изображения, синий_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rtlCol="0" anchor="ctr">
            <a:noAutofit/>
          </a:bodyPr>
          <a:lstStyle>
            <a:lvl1pPr algn="ctr">
              <a:lnSpc>
                <a:spcPct val="80000"/>
              </a:lnSpc>
              <a:defRPr sz="4000" b="1" spc="200" baseline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8" name="Текст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1927057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одпись изображения, оранжевый_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rtlCol="0" anchor="ctr">
            <a:noAutofit/>
          </a:bodyPr>
          <a:lstStyle>
            <a:lvl1pPr algn="ctr">
              <a:lnSpc>
                <a:spcPct val="80000"/>
              </a:lnSpc>
              <a:defRPr sz="4000" b="1" spc="200" baseline="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8" name="Текст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5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857058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ерехо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 rtlCol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8" name="Текст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1575266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Перехо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 rtlCol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8" name="Текст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40317223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Перехо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5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 rtlCol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8" name="Текст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9861092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Перехо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Рисунок 8">
            <a:extLst>
              <a:ext uri="{FF2B5EF4-FFF2-40B4-BE49-F238E27FC236}">
                <a16:creationId xmlns:a16="http://schemas.microsoft.com/office/drawing/2014/main" id="{489EE1C9-68AE-4BDD-B34C-9DE809C4DD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7" name="Текст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>
              <a:alpha val="84000"/>
            </a:schemeClr>
          </a:solidFill>
          <a:effectLst/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6" name="Текст 16">
            <a:extLst>
              <a:ext uri="{FF2B5EF4-FFF2-40B4-BE49-F238E27FC236}">
                <a16:creationId xmlns:a16="http://schemas.microsoft.com/office/drawing/2014/main" id="{9F89ADF8-2320-4EC3-98EA-5CB618A528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0"/>
            <a:ext cx="6781800" cy="6324600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825" y="2265916"/>
            <a:ext cx="5314950" cy="3488998"/>
          </a:xfrm>
          <a:noFill/>
        </p:spPr>
        <p:txBody>
          <a:bodyPr rtlCol="0" anchor="b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F074D12B-58A6-47D1-9B2D-697AB265C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5375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Перехо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7" name="Текст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973FC1AA-8591-43A1-9962-1599E1A8AB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5482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Перехо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7" name="Текст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1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7160B2D8-3756-4781-A8DD-692C3F8959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107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Титульный слайд_Темно-желт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018BFA80-A3BB-4316-BD6E-3E5F6B4D89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2" name="Текст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rtlCol="0"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rtlCol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532011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Перехо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7" name="Текст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5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9EEDA9EB-20CE-4EA1-9720-40FBEB456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3650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Перехо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7" name="Текст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6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9" name="Текст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80033509-FE6E-46FC-85C8-B777FBA2F1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8915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ая благодарность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Текст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pPr marL="0" lvl="0" algn="ctr" rtl="0"/>
            <a:r>
              <a:rPr lang="ru-RU" noProof="0"/>
              <a:t>I</a:t>
            </a:r>
          </a:p>
        </p:txBody>
      </p:sp>
      <p:sp>
        <p:nvSpPr>
          <p:cNvPr id="48" name="Полилиния: Фигура 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49" name="Полилиния: фигура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378135" y="1219200"/>
            <a:ext cx="7232465" cy="903638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СПАСИБО!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3932519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ая благодарность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27" name="Текст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rtlCol="0"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СПАСИБО!</a:t>
            </a:r>
          </a:p>
        </p:txBody>
      </p:sp>
    </p:spTree>
    <p:extLst>
      <p:ext uri="{BB962C8B-B14F-4D97-AF65-F5344CB8AC3E}">
        <p14:creationId xmlns:p14="http://schemas.microsoft.com/office/powerpoint/2010/main" val="16122032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ая благодарность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2" name="Текст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10" name="Текст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rtlCol="0"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rtl="0"/>
            <a:r>
              <a:rPr lang="ru-RU" noProof="0"/>
              <a:t>СПАСИБО!</a:t>
            </a:r>
          </a:p>
        </p:txBody>
      </p:sp>
    </p:spTree>
    <p:extLst>
      <p:ext uri="{BB962C8B-B14F-4D97-AF65-F5344CB8AC3E}">
        <p14:creationId xmlns:p14="http://schemas.microsoft.com/office/powerpoint/2010/main" val="26534857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ая благодарность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15" name="Рисунок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933450" y="762000"/>
            <a:ext cx="4381500" cy="34290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ru-RU" noProof="0"/>
              <a:t>СПАСИБО!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0448034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ая благодарность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257300" y="1447800"/>
            <a:ext cx="4114800" cy="39624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ru-RU" noProof="0"/>
              <a:t>СПАСИБО!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8" name="Текст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325539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15" name="Рисунок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33450" y="762000"/>
            <a:ext cx="4381500" cy="34290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933450" y="4343400"/>
            <a:ext cx="4381500" cy="1355732"/>
          </a:xfrm>
        </p:spPr>
        <p:txBody>
          <a:bodyPr lIns="91440" rIns="91440" rtlCol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049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7300" y="1447800"/>
            <a:ext cx="4114800" cy="39624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6057900" y="4495801"/>
            <a:ext cx="4876800" cy="609600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7" name="Текст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  <p:sp>
        <p:nvSpPr>
          <p:cNvPr id="8" name="Текст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ru-RU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601318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1447800"/>
          </a:xfrm>
        </p:spPr>
        <p:txBody>
          <a:bodyPr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2667000"/>
            <a:ext cx="10288693" cy="3660648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14" name="Номер слайда 5">
            <a:extLst>
              <a:ext uri="{FF2B5EF4-FFF2-40B4-BE49-F238E27FC236}">
                <a16:creationId xmlns:a16="http://schemas.microsoft.com/office/drawing/2014/main" id="{0621E917-505B-493E-99EE-2E57CB3327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24664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, подзаголовок-выделение и 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rtlCol="0" anchor="t">
            <a:normAutofit/>
          </a:bodyPr>
          <a:lstStyle>
            <a:lvl1pPr>
              <a:lnSpc>
                <a:spcPct val="100000"/>
              </a:lnSpc>
              <a:defRPr sz="4000" b="1">
                <a:latin typeface="Calibri" panose="020F0502020204030204" pitchFamily="34" charset="0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2667000"/>
            <a:ext cx="10288693" cy="3660648"/>
          </a:xfrm>
        </p:spPr>
        <p:txBody>
          <a:bodyPr lIns="91440" rIns="9144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Добавить изображение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1676400"/>
            <a:ext cx="10837333" cy="424732"/>
          </a:xfrm>
          <a:solidFill>
            <a:schemeClr val="accent1"/>
          </a:solidFill>
        </p:spPr>
        <p:txBody>
          <a:bodyPr wrap="square" lIns="640080" rIns="91440" rtlCol="0">
            <a:sp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Добавить дополнительный текст </a:t>
            </a:r>
          </a:p>
        </p:txBody>
      </p:sp>
      <p:sp>
        <p:nvSpPr>
          <p:cNvPr id="13" name="Номер слайда 5">
            <a:extLst>
              <a:ext uri="{FF2B5EF4-FFF2-40B4-BE49-F238E27FC236}">
                <a16:creationId xmlns:a16="http://schemas.microsoft.com/office/drawing/2014/main" id="{08E95652-9528-4150-8049-C40C3BB1B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 b="1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4FAB73BC-B049-4115-A692-8D63A059BF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947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95000"/>
            </a:schemeClr>
          </a:fgClr>
          <a:bgClr>
            <a:schemeClr val="bg1">
              <a:lumMod val="95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Стиль образца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8640" y="2103120"/>
            <a:ext cx="11106150" cy="4221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424938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9" r:id="rId2"/>
    <p:sldLayoutId id="2147483961" r:id="rId3"/>
    <p:sldLayoutId id="2147483962" r:id="rId4"/>
    <p:sldLayoutId id="2147483964" r:id="rId5"/>
    <p:sldLayoutId id="2147483958" r:id="rId6"/>
    <p:sldLayoutId id="2147483963" r:id="rId7"/>
    <p:sldLayoutId id="2147483957" r:id="rId8"/>
    <p:sldLayoutId id="2147483965" r:id="rId9"/>
    <p:sldLayoutId id="2147483966" r:id="rId10"/>
    <p:sldLayoutId id="2147483996" r:id="rId11"/>
    <p:sldLayoutId id="2147483997" r:id="rId12"/>
    <p:sldLayoutId id="2147483998" r:id="rId13"/>
    <p:sldLayoutId id="2147483999" r:id="rId14"/>
    <p:sldLayoutId id="2147484000" r:id="rId15"/>
    <p:sldLayoutId id="2147484001" r:id="rId16"/>
    <p:sldLayoutId id="2147484007" r:id="rId17"/>
    <p:sldLayoutId id="2147483967" r:id="rId18"/>
    <p:sldLayoutId id="2147483968" r:id="rId19"/>
    <p:sldLayoutId id="2147483987" r:id="rId20"/>
    <p:sldLayoutId id="2147483969" r:id="rId21"/>
    <p:sldLayoutId id="2147483970" r:id="rId22"/>
    <p:sldLayoutId id="2147483971" r:id="rId23"/>
    <p:sldLayoutId id="2147483972" r:id="rId24"/>
    <p:sldLayoutId id="2147483973" r:id="rId25"/>
    <p:sldLayoutId id="2147483978" r:id="rId26"/>
    <p:sldLayoutId id="2147483974" r:id="rId27"/>
    <p:sldLayoutId id="2147483975" r:id="rId28"/>
    <p:sldLayoutId id="2147483976" r:id="rId29"/>
    <p:sldLayoutId id="214748397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5" r:id="rId37"/>
    <p:sldLayoutId id="2147484002" r:id="rId38"/>
    <p:sldLayoutId id="2147484003" r:id="rId39"/>
    <p:sldLayoutId id="2147484004" r:id="rId40"/>
    <p:sldLayoutId id="2147483994" r:id="rId41"/>
    <p:sldLayoutId id="2147484005" r:id="rId42"/>
    <p:sldLayoutId id="2147484006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4008" r:id="rId52"/>
    <p:sldLayoutId id="2147484009" r:id="rId53"/>
    <p:sldLayoutId id="2147484010" r:id="rId54"/>
    <p:sldLayoutId id="2147484011" r:id="rId55"/>
    <p:sldLayoutId id="2147484012" r:id="rId5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1" kern="1200" cap="all" spc="100" baseline="0">
          <a:solidFill>
            <a:schemeClr val="tx1">
              <a:lumMod val="95000"/>
              <a:lumOff val="5000"/>
            </a:schemeClr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6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hyperlink" Target="http://www.multimedia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AC641AE-C617-5657-9C84-DC9EDD7025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360" y="21239"/>
            <a:ext cx="11570032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536160" y="2852936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www.multimedia-journal.ru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35228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DD95D6D-943A-CFFB-CCB9-7FBE87A6CA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680" y="-315416"/>
            <a:ext cx="12216680" cy="7488832"/>
          </a:xfrm>
          <a:prstGeom prst="rect">
            <a:avLst/>
          </a:prstGeom>
        </p:spPr>
      </p:pic>
      <p:sp>
        <p:nvSpPr>
          <p:cNvPr id="9" name="Объект 12">
            <a:extLst>
              <a:ext uri="{FF2B5EF4-FFF2-40B4-BE49-F238E27FC236}">
                <a16:creationId xmlns:a16="http://schemas.microsoft.com/office/drawing/2014/main" id="{5F307770-38D8-49CA-BFD0-64F78C89348C}"/>
              </a:ext>
            </a:extLst>
          </p:cNvPr>
          <p:cNvSpPr txBox="1">
            <a:spLocks/>
          </p:cNvSpPr>
          <p:nvPr/>
        </p:nvSpPr>
        <p:spPr>
          <a:xfrm>
            <a:off x="983432" y="2613518"/>
            <a:ext cx="3261359" cy="2514600"/>
          </a:xfrm>
          <a:prstGeom prst="rect">
            <a:avLst/>
          </a:prstGeom>
        </p:spPr>
        <p:txBody>
          <a:bodyPr rtlCol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buNone/>
            </a:pPr>
            <a:endParaRPr lang="ru-RU" noProof="1">
              <a:latin typeface="Calibri" panose="020F050202020403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C195CAA-9EDA-1B3B-CC28-DF3E93D390D4}"/>
              </a:ext>
            </a:extLst>
          </p:cNvPr>
          <p:cNvSpPr/>
          <p:nvPr/>
        </p:nvSpPr>
        <p:spPr>
          <a:xfrm>
            <a:off x="600983" y="5949280"/>
            <a:ext cx="4796314" cy="119506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30B890-A746-75CD-E198-7B3F5D3EB4F9}"/>
              </a:ext>
            </a:extLst>
          </p:cNvPr>
          <p:cNvSpPr txBox="1"/>
          <p:nvPr/>
        </p:nvSpPr>
        <p:spPr>
          <a:xfrm>
            <a:off x="479376" y="620688"/>
            <a:ext cx="6768752" cy="6309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/>
              <a:t>Присоединяйтесь к нам!</a:t>
            </a:r>
          </a:p>
          <a:p>
            <a:endParaRPr lang="ru-RU" sz="4000" dirty="0"/>
          </a:p>
          <a:p>
            <a:r>
              <a:rPr lang="ru-RU" sz="2800" dirty="0"/>
              <a:t>Вместе мы откроем</a:t>
            </a:r>
          </a:p>
          <a:p>
            <a:r>
              <a:rPr lang="ru-RU" sz="2800" dirty="0"/>
              <a:t>удивительный мир</a:t>
            </a:r>
          </a:p>
          <a:p>
            <a:r>
              <a:rPr lang="ru-RU" sz="2800" dirty="0"/>
              <a:t>внутри каждого из вас!</a:t>
            </a:r>
          </a:p>
          <a:p>
            <a:pPr algn="ctr"/>
            <a:endParaRPr lang="ru-RU" sz="4000" dirty="0"/>
          </a:p>
          <a:p>
            <a:pPr algn="ctr"/>
            <a:endParaRPr lang="ru-RU" sz="4000" dirty="0"/>
          </a:p>
          <a:p>
            <a:pPr algn="ctr"/>
            <a:endParaRPr lang="ru-RU" sz="4000" dirty="0"/>
          </a:p>
          <a:p>
            <a:pPr algn="ctr"/>
            <a:endParaRPr lang="en-US" sz="4000" dirty="0"/>
          </a:p>
          <a:p>
            <a:pPr algn="ctr"/>
            <a:endParaRPr lang="ru-RU" sz="4000" dirty="0"/>
          </a:p>
          <a:p>
            <a:r>
              <a:rPr lang="en-US" sz="4000" b="1" dirty="0">
                <a:solidFill>
                  <a:schemeClr val="bg1"/>
                </a:solidFill>
              </a:rPr>
              <a:t>  </a:t>
            </a:r>
            <a:r>
              <a:rPr lang="ru-RU" sz="4000" b="1" dirty="0">
                <a:solidFill>
                  <a:schemeClr val="bg1"/>
                </a:solidFill>
              </a:rPr>
              <a:t>+7 926 342-07-36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4ABB5D4-1B9B-86CE-2C19-7A42503155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392" y="3501008"/>
            <a:ext cx="2160240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734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F6B9E3B-BC6E-C321-89E8-5FBF5B0C7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048" y="0"/>
            <a:ext cx="6338377" cy="6858000"/>
          </a:xfrm>
          <a:prstGeom prst="rect">
            <a:avLst/>
          </a:prstGeom>
        </p:spPr>
      </p:pic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94C582A2-A406-4C9B-A3DA-BA4EECAB3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188640"/>
            <a:ext cx="9794304" cy="1427966"/>
          </a:xfrm>
        </p:spPr>
        <p:txBody>
          <a:bodyPr rtlCol="0">
            <a:normAutofit/>
          </a:bodyPr>
          <a:lstStyle/>
          <a:p>
            <a:pPr rtl="0"/>
            <a:r>
              <a:rPr lang="ru-RU" sz="5400" noProof="1"/>
              <a:t>О </a:t>
            </a:r>
            <a:r>
              <a:rPr lang="ru-RU" sz="5400" noProof="1" smtClean="0"/>
              <a:t>ЖУРНАЛЕ </a:t>
            </a:r>
            <a:r>
              <a:rPr lang="en-US" sz="5400" noProof="1" smtClean="0"/>
              <a:t/>
            </a:r>
            <a:br>
              <a:rPr lang="en-US" sz="5400" noProof="1" smtClean="0"/>
            </a:br>
            <a:r>
              <a:rPr lang="en-US" sz="2700" u="sng" noProof="1" smtClean="0">
                <a:hlinkClick r:id="rId4"/>
              </a:rPr>
              <a:t>www.multimedia</a:t>
            </a:r>
            <a:r>
              <a:rPr lang="en-US" sz="2700" u="sng" noProof="1" smtClean="0"/>
              <a:t> </a:t>
            </a:r>
            <a:r>
              <a:rPr lang="en-US" sz="2700" u="sng" noProof="1" smtClean="0">
                <a:solidFill>
                  <a:srgbClr val="0070C0"/>
                </a:solidFill>
              </a:rPr>
              <a:t>– journal.ru</a:t>
            </a:r>
            <a:endParaRPr lang="ru-RU" sz="2700" u="sng" noProof="1">
              <a:solidFill>
                <a:srgbClr val="0070C0"/>
              </a:solidFill>
            </a:endParaRPr>
          </a:p>
        </p:txBody>
      </p:sp>
      <p:sp>
        <p:nvSpPr>
          <p:cNvPr id="2" name="Текст 1">
            <a:extLst>
              <a:ext uri="{FF2B5EF4-FFF2-40B4-BE49-F238E27FC236}">
                <a16:creationId xmlns:a16="http://schemas.microsoft.com/office/drawing/2014/main" id="{E4C965B6-7E38-4D37-8DC4-198F7E2181D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" y="1616607"/>
            <a:ext cx="7536160" cy="372234"/>
          </a:xfrm>
        </p:spPr>
        <p:txBody>
          <a:bodyPr rtlCol="0"/>
          <a:lstStyle/>
          <a:p>
            <a:pPr rtl="0"/>
            <a:r>
              <a:rPr lang="en-US" i="1" noProof="1"/>
              <a:t>Viam supervadet vadens</a:t>
            </a:r>
            <a:r>
              <a:rPr lang="ru-RU" i="1" noProof="1"/>
              <a:t> - (Дорогу осилит идущий)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CD7EEA56-FACA-B20E-7A56-416827CD70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9336" y="2060848"/>
            <a:ext cx="6480720" cy="46866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b="1" dirty="0">
                <a:latin typeface="Aptos" panose="020B0004020202020204" pitchFamily="34" charset="0"/>
                <a:cs typeface="Teko SemiBold" panose="02000000000000000000" pitchFamily="2" charset="0"/>
              </a:rPr>
              <a:t>ER </a:t>
            </a:r>
            <a:r>
              <a:rPr lang="ru-RU" sz="2200" b="1" dirty="0" err="1">
                <a:latin typeface="Aptos" panose="020B0004020202020204" pitchFamily="34" charset="0"/>
                <a:cs typeface="Teko SemiBold" panose="02000000000000000000" pitchFamily="2" charset="0"/>
              </a:rPr>
              <a:t>multimedia</a:t>
            </a:r>
            <a:r>
              <a:rPr lang="ru-RU" sz="2200" b="1" dirty="0">
                <a:latin typeface="Aptos" panose="020B0004020202020204" pitchFamily="34" charset="0"/>
                <a:cs typeface="Teko SemiBold" panose="02000000000000000000" pitchFamily="2" charset="0"/>
              </a:rPr>
              <a:t> </a:t>
            </a:r>
            <a:r>
              <a:rPr lang="ru-RU" sz="2200" b="1" dirty="0" err="1">
                <a:latin typeface="Aptos" panose="020B0004020202020204" pitchFamily="34" charset="0"/>
                <a:cs typeface="Teko SemiBold" panose="02000000000000000000" pitchFamily="2" charset="0"/>
              </a:rPr>
              <a:t>journal</a:t>
            </a:r>
            <a:r>
              <a:rPr lang="ru-RU" sz="2200" b="1" dirty="0">
                <a:latin typeface="Aptos" panose="020B0004020202020204" pitchFamily="34" charset="0"/>
                <a:cs typeface="Teko SemiBold" panose="02000000000000000000" pitchFamily="2" charset="0"/>
              </a:rPr>
              <a:t> </a:t>
            </a:r>
            <a:r>
              <a:rPr lang="ru-RU" sz="2200" dirty="0">
                <a:latin typeface="Univers Condensed" panose="020B0506020202050204" pitchFamily="34" charset="0"/>
              </a:rPr>
              <a:t>— </a:t>
            </a:r>
            <a:r>
              <a:rPr lang="ru-RU" sz="2200" dirty="0">
                <a:cs typeface="Calibri" panose="020F0502020204030204" pitchFamily="34" charset="0"/>
              </a:rPr>
              <a:t>новый журнал, посвященный исследованию многогранности человеческой натуры. Мы предлагаем читателям </a:t>
            </a:r>
            <a:r>
              <a:rPr lang="ru-RU" sz="2200" dirty="0" smtClean="0">
                <a:cs typeface="Calibri" panose="020F0502020204030204" pitchFamily="34" charset="0"/>
              </a:rPr>
              <a:t>разобраться в новых технологиях, новинках медицины, культуры, психологии, моды. А раздел </a:t>
            </a:r>
            <a:r>
              <a:rPr lang="en-US" sz="2200" dirty="0" smtClean="0">
                <a:cs typeface="Calibri" panose="020F0502020204030204" pitchFamily="34" charset="0"/>
              </a:rPr>
              <a:t>mini trip </a:t>
            </a:r>
            <a:r>
              <a:rPr lang="ru-RU" sz="2200" dirty="0" smtClean="0">
                <a:cs typeface="Calibri" panose="020F0502020204030204" pitchFamily="34" charset="0"/>
              </a:rPr>
              <a:t>готов предложить вам </a:t>
            </a:r>
            <a:r>
              <a:rPr lang="ru-RU" sz="2200" dirty="0">
                <a:cs typeface="Calibri" panose="020F0502020204030204" pitchFamily="34" charset="0"/>
              </a:rPr>
              <a:t>путешествие </a:t>
            </a:r>
            <a:r>
              <a:rPr lang="ru-RU" sz="2200" dirty="0" smtClean="0">
                <a:cs typeface="Calibri" panose="020F0502020204030204" pitchFamily="34" charset="0"/>
              </a:rPr>
              <a:t>под ключ по регионам нашей страны и не только. На страничке «</a:t>
            </a:r>
            <a:r>
              <a:rPr lang="ru-RU" sz="2200" dirty="0" err="1" smtClean="0">
                <a:cs typeface="Calibri" panose="020F0502020204030204" pitchFamily="34" charset="0"/>
              </a:rPr>
              <a:t>Ай,как</a:t>
            </a:r>
            <a:r>
              <a:rPr lang="ru-RU" sz="2200" dirty="0" smtClean="0">
                <a:cs typeface="Calibri" panose="020F0502020204030204" pitchFamily="34" charset="0"/>
              </a:rPr>
              <a:t> вкусно», вас ожидают блюда из разных уголков мира. Плюс </a:t>
            </a:r>
            <a:r>
              <a:rPr lang="ru-RU" sz="2200" dirty="0">
                <a:cs typeface="Calibri" panose="020F0502020204030204" pitchFamily="34" charset="0"/>
              </a:rPr>
              <a:t>к этому, мы соберем интересные статьи и интервью, вдохновляющие картины и изображения, которые должны мотивировать вас к глубокому </a:t>
            </a:r>
            <a:r>
              <a:rPr lang="ru-RU" sz="2200" dirty="0" smtClean="0">
                <a:cs typeface="Calibri" panose="020F0502020204030204" pitchFamily="34" charset="0"/>
              </a:rPr>
              <a:t>вздоху удовольствия  </a:t>
            </a:r>
            <a:r>
              <a:rPr lang="ru-RU" sz="2200" dirty="0">
                <a:cs typeface="Calibri" panose="020F0502020204030204" pitchFamily="34" charset="0"/>
              </a:rPr>
              <a:t>и появлению минутки </a:t>
            </a:r>
            <a:r>
              <a:rPr lang="ru-RU" sz="2200" dirty="0" smtClean="0">
                <a:cs typeface="Calibri" panose="020F0502020204030204" pitchFamily="34" charset="0"/>
              </a:rPr>
              <a:t>блаженства на лице. </a:t>
            </a:r>
            <a:endParaRPr lang="ru-RU" sz="22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725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62D9C1-10C1-1FAC-ADA4-04931D8EC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88752" y="-387424"/>
            <a:ext cx="12880751" cy="7245423"/>
          </a:xfrm>
          <a:prstGeom prst="rect">
            <a:avLst/>
          </a:prstGeom>
        </p:spPr>
      </p:pic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94C582A2-A406-4C9B-A3DA-BA4EECAB3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149" y="4773828"/>
            <a:ext cx="5004771" cy="1967540"/>
          </a:xfrm>
        </p:spPr>
        <p:txBody>
          <a:bodyPr rtlCol="0">
            <a:normAutofit fontScale="90000"/>
          </a:bodyPr>
          <a:lstStyle/>
          <a:p>
            <a:pPr rtl="0"/>
            <a:r>
              <a:rPr lang="ru-RU" sz="6300" noProof="1">
                <a:solidFill>
                  <a:schemeClr val="bg1"/>
                </a:solidFill>
              </a:rPr>
              <a:t>ОСНОВНАЯ КОНЦЕПЦИЯ</a:t>
            </a:r>
          </a:p>
        </p:txBody>
      </p:sp>
      <p:sp>
        <p:nvSpPr>
          <p:cNvPr id="34" name="Текст 33">
            <a:extLst>
              <a:ext uri="{FF2B5EF4-FFF2-40B4-BE49-F238E27FC236}">
                <a16:creationId xmlns:a16="http://schemas.microsoft.com/office/drawing/2014/main" id="{29455ACD-CCC6-4BEC-AA79-DC1C69D087D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ln>
            <a:solidFill>
              <a:srgbClr val="43467B"/>
            </a:solidFill>
          </a:ln>
        </p:spPr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13" name="Объект 12">
            <a:extLst>
              <a:ext uri="{FF2B5EF4-FFF2-40B4-BE49-F238E27FC236}">
                <a16:creationId xmlns:a16="http://schemas.microsoft.com/office/drawing/2014/main" id="{556610ED-3E2D-4E6A-ABD0-150F203E6B4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680176" y="2492896"/>
            <a:ext cx="3672408" cy="3312368"/>
          </a:xfrm>
        </p:spPr>
        <p:txBody>
          <a:bodyPr rtlCol="0">
            <a:noAutofit/>
          </a:bodyPr>
          <a:lstStyle/>
          <a:p>
            <a:pPr rtl="0"/>
            <a:r>
              <a:rPr lang="ru-RU" sz="2000" b="1" i="1" noProof="1">
                <a:solidFill>
                  <a:schemeClr val="tx2">
                    <a:lumMod val="75000"/>
                  </a:schemeClr>
                </a:solidFill>
              </a:rPr>
              <a:t>Каждый человек уникален</a:t>
            </a:r>
            <a:endParaRPr lang="en-US" sz="2000" b="1" i="1" noProof="1">
              <a:solidFill>
                <a:schemeClr val="tx2">
                  <a:lumMod val="75000"/>
                </a:schemeClr>
              </a:solidFill>
            </a:endParaRPr>
          </a:p>
          <a:p>
            <a:pPr rtl="0"/>
            <a:r>
              <a:rPr lang="ru-RU" sz="2000" b="1" i="1" noProof="1">
                <a:solidFill>
                  <a:schemeClr val="tx2">
                    <a:lumMod val="75000"/>
                  </a:schemeClr>
                </a:solidFill>
              </a:rPr>
              <a:t>и обладает множеством путей развития. Наша цель — показать разнообразие жизненных траекторий, вдохновляя читателей находить собственные цели</a:t>
            </a:r>
            <a:endParaRPr lang="en-US" sz="2000" b="1" i="1" noProof="1">
              <a:solidFill>
                <a:schemeClr val="tx2">
                  <a:lumMod val="75000"/>
                </a:schemeClr>
              </a:solidFill>
            </a:endParaRPr>
          </a:p>
          <a:p>
            <a:pPr rtl="0"/>
            <a:r>
              <a:rPr lang="ru-RU" sz="2000" b="1" i="1" noProof="1">
                <a:solidFill>
                  <a:schemeClr val="tx2">
                    <a:lumMod val="75000"/>
                  </a:schemeClr>
                </a:solidFill>
              </a:rPr>
              <a:t>и следовать своим убеждениям, не сворачивая</a:t>
            </a:r>
            <a:endParaRPr lang="en-US" sz="2000" b="1" i="1" noProof="1">
              <a:solidFill>
                <a:schemeClr val="tx2">
                  <a:lumMod val="75000"/>
                </a:schemeClr>
              </a:solidFill>
            </a:endParaRPr>
          </a:p>
          <a:p>
            <a:pPr rtl="0"/>
            <a:r>
              <a:rPr lang="ru-RU" sz="2000" b="1" i="1" noProof="1">
                <a:solidFill>
                  <a:schemeClr val="tx2">
                    <a:lumMod val="75000"/>
                  </a:schemeClr>
                </a:solidFill>
              </a:rPr>
              <a:t>со своего пути.</a:t>
            </a:r>
          </a:p>
        </p:txBody>
      </p:sp>
    </p:spTree>
    <p:extLst>
      <p:ext uri="{BB962C8B-B14F-4D97-AF65-F5344CB8AC3E}">
        <p14:creationId xmlns:p14="http://schemas.microsoft.com/office/powerpoint/2010/main" val="2956204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2">
            <a:extLst>
              <a:ext uri="{FF2B5EF4-FFF2-40B4-BE49-F238E27FC236}">
                <a16:creationId xmlns:a16="http://schemas.microsoft.com/office/drawing/2014/main" id="{556610ED-3E2D-4E6A-ABD0-150F203E6B4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35360" y="3143733"/>
            <a:ext cx="4312844" cy="501291"/>
          </a:xfrm>
        </p:spPr>
        <p:txBody>
          <a:bodyPr rtlCol="0"/>
          <a:lstStyle/>
          <a:p>
            <a:pPr algn="ctr" rtl="0"/>
            <a:r>
              <a:rPr lang="ru-RU" sz="2800" b="1" noProof="1"/>
              <a:t>ЧТО ДВИЖЕТ</a:t>
            </a:r>
            <a:r>
              <a:rPr lang="ru-RU" sz="2400" b="1" noProof="1"/>
              <a:t> </a:t>
            </a:r>
            <a:r>
              <a:rPr lang="ru-RU" sz="2800" b="1" noProof="1"/>
              <a:t>НАМИ</a:t>
            </a:r>
            <a:r>
              <a:rPr lang="ru-RU" sz="2400" b="1" noProof="1"/>
              <a:t>?</a:t>
            </a:r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2BE63BA8-EAF4-4B88-8D23-BEF6AA60CC2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9336" y="1772816"/>
            <a:ext cx="4015686" cy="717315"/>
          </a:xfrm>
        </p:spPr>
        <p:txBody>
          <a:bodyPr rtlCol="0"/>
          <a:lstStyle/>
          <a:p>
            <a:pPr rtl="0"/>
            <a:r>
              <a:rPr lang="ru-RU" sz="4400" noProof="1"/>
              <a:t>МОТИВАЦИЯ </a:t>
            </a:r>
          </a:p>
        </p:txBody>
      </p:sp>
      <p:sp>
        <p:nvSpPr>
          <p:cNvPr id="23" name="Объект 22">
            <a:extLst>
              <a:ext uri="{FF2B5EF4-FFF2-40B4-BE49-F238E27FC236}">
                <a16:creationId xmlns:a16="http://schemas.microsoft.com/office/drawing/2014/main" id="{2F8BDB9A-6E49-4052-924A-83FDD2B0A487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767408" y="2348880"/>
            <a:ext cx="5774859" cy="973111"/>
          </a:xfrm>
        </p:spPr>
        <p:txBody>
          <a:bodyPr rtlCol="0"/>
          <a:lstStyle/>
          <a:p>
            <a:pPr rtl="0"/>
            <a:r>
              <a:rPr lang="ru-RU" sz="2800" b="1" noProof="1">
                <a:solidFill>
                  <a:schemeClr val="accent6">
                    <a:lumMod val="40000"/>
                    <a:lumOff val="60000"/>
                  </a:schemeClr>
                </a:solidFill>
              </a:rPr>
              <a:t>КАК ДОСТИЧЬ ЦЕЛИ?</a:t>
            </a:r>
          </a:p>
        </p:txBody>
      </p:sp>
      <p:sp>
        <p:nvSpPr>
          <p:cNvPr id="25" name="Текст 24">
            <a:extLst>
              <a:ext uri="{FF2B5EF4-FFF2-40B4-BE49-F238E27FC236}">
                <a16:creationId xmlns:a16="http://schemas.microsoft.com/office/drawing/2014/main" id="{34818BA8-E954-4497-B8B9-B67D92F6032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423592" y="1772816"/>
            <a:ext cx="3888432" cy="647652"/>
          </a:xfrm>
        </p:spPr>
        <p:txBody>
          <a:bodyPr rtlCol="0"/>
          <a:lstStyle/>
          <a:p>
            <a:pPr rtl="0"/>
            <a:r>
              <a:rPr lang="ru-RU" sz="4800" noProof="1"/>
              <a:t>УСПЕХ</a:t>
            </a:r>
          </a:p>
        </p:txBody>
      </p:sp>
      <p:sp>
        <p:nvSpPr>
          <p:cNvPr id="34" name="Объект 33">
            <a:extLst>
              <a:ext uri="{FF2B5EF4-FFF2-40B4-BE49-F238E27FC236}">
                <a16:creationId xmlns:a16="http://schemas.microsoft.com/office/drawing/2014/main" id="{38AA8C13-AFD3-4C46-AEA7-67BEBF73986D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767408" y="4293096"/>
            <a:ext cx="6480720" cy="2917153"/>
          </a:xfrm>
        </p:spPr>
        <p:txBody>
          <a:bodyPr rtlCol="0"/>
          <a:lstStyle/>
          <a:p>
            <a:pPr rtl="0"/>
            <a:r>
              <a:rPr lang="ru-RU" sz="2800" b="1" noProof="1">
                <a:solidFill>
                  <a:srgbClr val="7030A0"/>
                </a:solidFill>
              </a:rPr>
              <a:t>Какие уроки извлекаем из неудач?</a:t>
            </a:r>
            <a:r>
              <a:rPr lang="ru-RU" sz="2800" b="1" noProof="1">
                <a:solidFill>
                  <a:srgbClr val="0070C0"/>
                </a:solidFill>
              </a:rPr>
              <a:t>          </a:t>
            </a:r>
          </a:p>
          <a:p>
            <a:pPr rtl="0"/>
            <a:r>
              <a:rPr lang="ru-RU" sz="2800" b="1" noProof="1">
                <a:solidFill>
                  <a:srgbClr val="0070C0"/>
                </a:solidFill>
              </a:rPr>
              <a:t>КТО МЫ ТАКИЕ НА САМОМ ДЕЛЕ?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9105FAE-96F0-43A6-B386-AAE4E62C6E8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08857" y="4149500"/>
            <a:ext cx="7159351" cy="647652"/>
          </a:xfrm>
        </p:spPr>
        <p:txBody>
          <a:bodyPr rtlCol="0"/>
          <a:lstStyle/>
          <a:p>
            <a:pPr algn="l" rtl="0"/>
            <a:r>
              <a:rPr lang="ru-RU" sz="3600" noProof="1">
                <a:solidFill>
                  <a:schemeClr val="bg1">
                    <a:lumMod val="65000"/>
                  </a:schemeClr>
                </a:solidFill>
              </a:rPr>
              <a:t>ПАДЕНИЯ</a:t>
            </a:r>
            <a:r>
              <a:rPr lang="ru-RU" sz="4400" noProof="1"/>
              <a:t>     </a:t>
            </a:r>
          </a:p>
          <a:p>
            <a:pPr algn="l" rtl="0"/>
            <a:r>
              <a:rPr lang="ru-RU" sz="4400" noProof="1">
                <a:solidFill>
                  <a:srgbClr val="92D050"/>
                </a:solidFill>
              </a:rPr>
              <a:t>САМОПОЗНАНИЕ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D59E1D7-ADFD-DB9A-1875-2EB572378057}"/>
              </a:ext>
            </a:extLst>
          </p:cNvPr>
          <p:cNvSpPr/>
          <p:nvPr/>
        </p:nvSpPr>
        <p:spPr>
          <a:xfrm>
            <a:off x="360402" y="-462580"/>
            <a:ext cx="4943510" cy="201622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1">
            <a:extLst>
              <a:ext uri="{FF2B5EF4-FFF2-40B4-BE49-F238E27FC236}">
                <a16:creationId xmlns:a16="http://schemas.microsoft.com/office/drawing/2014/main" id="{94C582A2-A406-4C9B-A3DA-BA4EECAB3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655830"/>
            <a:ext cx="10587920" cy="901312"/>
          </a:xfrm>
        </p:spPr>
        <p:txBody>
          <a:bodyPr rtlCol="0" anchor="t">
            <a:normAutofit/>
          </a:bodyPr>
          <a:lstStyle/>
          <a:p>
            <a:pPr rtl="0"/>
            <a:r>
              <a:rPr lang="ru-RU" noProof="1">
                <a:solidFill>
                  <a:schemeClr val="bg1"/>
                </a:solidFill>
              </a:rPr>
              <a:t>КЛЮЧЕВЫЕ ТЕМЫ: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1998B6B-9B7D-F1D3-2DA6-5682CB191E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153" y="-747464"/>
            <a:ext cx="5484583" cy="760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175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Текст 73">
            <a:extLst>
              <a:ext uri="{FF2B5EF4-FFF2-40B4-BE49-F238E27FC236}">
                <a16:creationId xmlns:a16="http://schemas.microsoft.com/office/drawing/2014/main" id="{C20719F7-6849-4C36-ACDB-C1AE2AAC74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-1" y="0"/>
            <a:ext cx="4511825" cy="6858000"/>
          </a:xfrm>
        </p:spPr>
        <p:txBody>
          <a:bodyPr rtlCol="0"/>
          <a:lstStyle/>
          <a:p>
            <a:pPr rtl="0"/>
            <a:endParaRPr lang="ru-RU" noProof="1"/>
          </a:p>
        </p:txBody>
      </p:sp>
      <p:sp>
        <p:nvSpPr>
          <p:cNvPr id="44" name="Подзаголовок 43">
            <a:extLst>
              <a:ext uri="{FF2B5EF4-FFF2-40B4-BE49-F238E27FC236}">
                <a16:creationId xmlns:a16="http://schemas.microsoft.com/office/drawing/2014/main" id="{F522C824-2C48-4465-AABE-F46286D9EC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79976" y="1628800"/>
            <a:ext cx="5688632" cy="5328592"/>
          </a:xfrm>
        </p:spPr>
        <p:txBody>
          <a:bodyPr rtlCol="0">
            <a:normAutofit/>
          </a:bodyPr>
          <a:lstStyle/>
          <a:p>
            <a:pPr rtl="0"/>
            <a:r>
              <a:rPr lang="ru-RU" sz="3600" b="1" noProof="1">
                <a:solidFill>
                  <a:schemeClr val="tx1"/>
                </a:solidFill>
              </a:rPr>
              <a:t>Журнал рассчитан на широкую аудиторию:</a:t>
            </a:r>
          </a:p>
          <a:p>
            <a:pPr rtl="0"/>
            <a:endParaRPr lang="ru-RU" sz="2400" b="1" i="1" noProof="1">
              <a:solidFill>
                <a:schemeClr val="tx1"/>
              </a:solidFill>
            </a:endParaRPr>
          </a:p>
          <a:p>
            <a:pPr rtl="0"/>
            <a:r>
              <a:rPr lang="ru-RU" sz="2400" b="1" i="0" dirty="0">
                <a:solidFill>
                  <a:srgbClr val="333333"/>
                </a:solidFill>
                <a:effectLst/>
                <a:latin typeface="YS Text"/>
              </a:rPr>
              <a:t>•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Arial Rounded MT Bold" panose="020F0704030504030204" pitchFamily="34" charset="0"/>
              </a:rPr>
              <a:t> </a:t>
            </a:r>
            <a:r>
              <a:rPr lang="ru-RU" sz="2000" i="1" dirty="0" smtClean="0">
                <a:solidFill>
                  <a:srgbClr val="333333"/>
                </a:solidFill>
                <a:effectLst/>
                <a:latin typeface="YS Text"/>
              </a:rPr>
              <a:t>Состоявшихся л</a:t>
            </a:r>
            <a:r>
              <a:rPr lang="ru-RU" sz="2000" i="1" noProof="1" smtClean="0">
                <a:solidFill>
                  <a:schemeClr val="tx1"/>
                </a:solidFill>
              </a:rPr>
              <a:t>юдей</a:t>
            </a:r>
            <a:r>
              <a:rPr lang="ru-RU" sz="2000" i="1" noProof="1">
                <a:solidFill>
                  <a:schemeClr val="tx1"/>
                </a:solidFill>
              </a:rPr>
              <a:t> </a:t>
            </a:r>
            <a:r>
              <a:rPr lang="ru-RU" sz="2000" i="1" noProof="1" smtClean="0">
                <a:solidFill>
                  <a:schemeClr val="tx1"/>
                </a:solidFill>
              </a:rPr>
              <a:t>27-55 лет и более</a:t>
            </a:r>
            <a:br>
              <a:rPr lang="ru-RU" sz="2000" i="1" noProof="1" smtClean="0">
                <a:solidFill>
                  <a:schemeClr val="tx1"/>
                </a:solidFill>
              </a:rPr>
            </a:br>
            <a:r>
              <a:rPr lang="ru-RU" sz="2000" i="1" noProof="1" smtClean="0">
                <a:solidFill>
                  <a:schemeClr val="tx1"/>
                </a:solidFill>
              </a:rPr>
              <a:t>, </a:t>
            </a:r>
            <a:r>
              <a:rPr lang="ru-RU" sz="2000" i="1" noProof="1">
                <a:solidFill>
                  <a:schemeClr val="tx1"/>
                </a:solidFill>
              </a:rPr>
              <a:t>стремящихся к личностному </a:t>
            </a:r>
            <a:r>
              <a:rPr lang="ru-RU" sz="2000" i="1" noProof="1" smtClean="0">
                <a:solidFill>
                  <a:schemeClr val="tx1"/>
                </a:solidFill>
              </a:rPr>
              <a:t>росту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ru-RU" sz="2000" i="1" noProof="1" smtClean="0">
                <a:solidFill>
                  <a:schemeClr val="tx1"/>
                </a:solidFill>
              </a:rPr>
              <a:t>Женщины- 60%, мужчины -38%</a:t>
            </a:r>
            <a:endParaRPr lang="ru-RU" sz="2000" i="1" noProof="1">
              <a:solidFill>
                <a:schemeClr val="tx1"/>
              </a:solidFill>
            </a:endParaRPr>
          </a:p>
          <a:p>
            <a:pPr rtl="0"/>
            <a:r>
              <a:rPr lang="ru-RU" sz="2000" b="1" i="0" dirty="0" smtClean="0">
                <a:solidFill>
                  <a:srgbClr val="333333"/>
                </a:solidFill>
                <a:effectLst/>
                <a:latin typeface="YS Text"/>
              </a:rPr>
              <a:t>•</a:t>
            </a:r>
            <a:r>
              <a:rPr lang="en-US" sz="2000" b="1" i="0" dirty="0" smtClean="0">
                <a:solidFill>
                  <a:srgbClr val="333333"/>
                </a:solidFill>
                <a:effectLst/>
                <a:latin typeface="Arial Rounded MT Bold" panose="020F0704030504030204" pitchFamily="34" charset="0"/>
              </a:rPr>
              <a:t> </a:t>
            </a:r>
            <a:r>
              <a:rPr lang="ru-RU" sz="2000" i="1" noProof="1" smtClean="0">
                <a:solidFill>
                  <a:schemeClr val="tx1"/>
                </a:solidFill>
              </a:rPr>
              <a:t>Любители активного и технологичного образа жизни</a:t>
            </a:r>
            <a:endParaRPr lang="ru-RU" sz="2000" i="1" noProof="1">
              <a:solidFill>
                <a:schemeClr val="tx1"/>
              </a:solidFill>
            </a:endParaRPr>
          </a:p>
          <a:p>
            <a:pPr rtl="0"/>
            <a:r>
              <a:rPr lang="ru-RU" sz="2000" b="1" i="0" dirty="0">
                <a:solidFill>
                  <a:srgbClr val="333333"/>
                </a:solidFill>
                <a:effectLst/>
                <a:latin typeface="YS Text"/>
              </a:rPr>
              <a:t>•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Arial Rounded MT Bold" panose="020F0704030504030204" pitchFamily="34" charset="0"/>
              </a:rPr>
              <a:t> </a:t>
            </a:r>
            <a:r>
              <a:rPr lang="ru-RU" sz="2000" i="1" noProof="1">
                <a:solidFill>
                  <a:schemeClr val="tx1"/>
                </a:solidFill>
              </a:rPr>
              <a:t>Творческих профессионалов, </a:t>
            </a:r>
            <a:r>
              <a:rPr lang="ru-RU" sz="2000" i="1" noProof="1" smtClean="0">
                <a:solidFill>
                  <a:schemeClr val="tx1"/>
                </a:solidFill>
              </a:rPr>
              <a:t>новаторов</a:t>
            </a:r>
            <a:endParaRPr lang="ru-RU" sz="2000" i="1" noProof="1">
              <a:solidFill>
                <a:schemeClr val="tx1"/>
              </a:solidFill>
            </a:endParaRPr>
          </a:p>
          <a:p>
            <a:pPr rtl="0"/>
            <a:r>
              <a:rPr lang="ru-RU" sz="2000" b="1" i="0" dirty="0">
                <a:solidFill>
                  <a:srgbClr val="333333"/>
                </a:solidFill>
                <a:effectLst/>
                <a:latin typeface="YS Text"/>
              </a:rPr>
              <a:t>•</a:t>
            </a:r>
            <a:r>
              <a:rPr lang="en-US" sz="2000" b="1" i="0" dirty="0">
                <a:solidFill>
                  <a:srgbClr val="333333"/>
                </a:solidFill>
                <a:effectLst/>
                <a:latin typeface="Arial Rounded MT Bold" panose="020F0704030504030204" pitchFamily="34" charset="0"/>
              </a:rPr>
              <a:t> </a:t>
            </a:r>
            <a:r>
              <a:rPr lang="ru-RU" sz="2000" i="1" noProof="1">
                <a:solidFill>
                  <a:schemeClr val="tx1"/>
                </a:solidFill>
              </a:rPr>
              <a:t>Всех интересующихся смыслом</a:t>
            </a:r>
            <a:endParaRPr lang="en-US" sz="2000" i="1" noProof="1">
              <a:solidFill>
                <a:schemeClr val="tx1"/>
              </a:solidFill>
              <a:latin typeface="Arial Rounded MT Bold" panose="020F0704030504030204" pitchFamily="34" charset="0"/>
            </a:endParaRPr>
          </a:p>
          <a:p>
            <a:pPr rtl="0"/>
            <a:r>
              <a:rPr lang="en-US" sz="2000" i="1" noProof="1">
                <a:solidFill>
                  <a:schemeClr val="tx1"/>
                </a:solidFill>
                <a:latin typeface="Arial Rounded MT Bold" panose="020F0704030504030204" pitchFamily="34" charset="0"/>
              </a:rPr>
              <a:t>  </a:t>
            </a:r>
            <a:r>
              <a:rPr lang="ru-RU" sz="2000" i="1" noProof="1">
                <a:solidFill>
                  <a:schemeClr val="tx1"/>
                </a:solidFill>
              </a:rPr>
              <a:t> </a:t>
            </a:r>
            <a:r>
              <a:rPr lang="ru-RU" sz="2000" i="1" noProof="1" smtClean="0">
                <a:solidFill>
                  <a:schemeClr val="tx1"/>
                </a:solidFill>
              </a:rPr>
              <a:t>жизни, </a:t>
            </a:r>
            <a:r>
              <a:rPr lang="ru-RU" sz="2000" i="1" noProof="1">
                <a:solidFill>
                  <a:schemeClr val="tx1"/>
                </a:solidFill>
              </a:rPr>
              <a:t>ее </a:t>
            </a:r>
            <a:r>
              <a:rPr lang="ru-RU" sz="2000" i="1" noProof="1" smtClean="0">
                <a:solidFill>
                  <a:schemeClr val="tx1"/>
                </a:solidFill>
              </a:rPr>
              <a:t>предназначением, ее историей создания</a:t>
            </a: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ru-RU" sz="2000" i="1" noProof="1" smtClean="0">
                <a:solidFill>
                  <a:schemeClr val="tx1"/>
                </a:solidFill>
              </a:rPr>
              <a:t>Спортсмены, любители ЗОЖ</a:t>
            </a:r>
            <a:endParaRPr lang="ru-RU" sz="2000" i="1" noProof="1">
              <a:solidFill>
                <a:schemeClr val="tx1"/>
              </a:solidFill>
            </a:endParaRPr>
          </a:p>
          <a:p>
            <a:pPr rtl="0"/>
            <a:endParaRPr lang="ru-RU" noProof="1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60EDFB3-735A-B7F9-1811-5595217339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680" y="-603447"/>
            <a:ext cx="4608512" cy="8064896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308B6F8-F38D-7E3A-EAEF-337839274323}"/>
              </a:ext>
            </a:extLst>
          </p:cNvPr>
          <p:cNvSpPr/>
          <p:nvPr/>
        </p:nvSpPr>
        <p:spPr>
          <a:xfrm>
            <a:off x="5901834" y="-387424"/>
            <a:ext cx="4360285" cy="201622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Заголовок 42">
            <a:extLst>
              <a:ext uri="{FF2B5EF4-FFF2-40B4-BE49-F238E27FC236}">
                <a16:creationId xmlns:a16="http://schemas.microsoft.com/office/drawing/2014/main" id="{CF39D3B5-ABDB-4DFF-8107-EF97569C9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1680" y="-1827584"/>
            <a:ext cx="4114800" cy="5112568"/>
          </a:xfrm>
        </p:spPr>
        <p:txBody>
          <a:bodyPr rtlCol="0"/>
          <a:lstStyle/>
          <a:p>
            <a:pPr algn="l" rtl="0"/>
            <a:r>
              <a:rPr lang="ru-RU" noProof="1">
                <a:solidFill>
                  <a:schemeClr val="bg1"/>
                </a:solidFill>
              </a:rPr>
              <a:t>целевая </a:t>
            </a:r>
            <a:r>
              <a:rPr lang="ru-RU" noProof="1" smtClean="0">
                <a:solidFill>
                  <a:schemeClr val="bg1"/>
                </a:solidFill>
              </a:rPr>
              <a:t>аудиторя</a:t>
            </a:r>
            <a:endParaRPr lang="ru-RU" noProof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840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C9AA54F-105F-0427-08F5-4D6DF0E39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81478" y="1248777"/>
            <a:ext cx="6621294" cy="4412471"/>
          </a:xfrm>
          <a:prstGeom prst="rect">
            <a:avLst/>
          </a:prstGeom>
        </p:spPr>
      </p:pic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1FC48510-B166-01A7-6956-17DF5B0312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83832" y="1248777"/>
            <a:ext cx="6840760" cy="5276567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Новые технологии</a:t>
            </a:r>
            <a:endParaRPr lang="ru-RU" sz="24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ru-RU" sz="2400" b="1" i="0" dirty="0" smtClean="0">
                <a:solidFill>
                  <a:srgbClr val="333333"/>
                </a:solidFill>
                <a:effectLst/>
                <a:latin typeface="YS Text"/>
              </a:rPr>
              <a:t>• </a:t>
            </a:r>
            <a:r>
              <a:rPr lang="ru-RU" sz="2400" i="1" dirty="0">
                <a:solidFill>
                  <a:srgbClr val="333333"/>
                </a:solidFill>
                <a:cs typeface="Calibri" panose="020F0502020204030204" pitchFamily="34" charset="0"/>
              </a:rPr>
              <a:t> </a:t>
            </a:r>
            <a:r>
              <a:rPr lang="ru-RU" sz="2400" i="1" dirty="0" smtClean="0">
                <a:solidFill>
                  <a:srgbClr val="333333"/>
                </a:solidFill>
                <a:cs typeface="Calibri" panose="020F0502020204030204" pitchFamily="34" charset="0"/>
              </a:rPr>
              <a:t>Новости медицины</a:t>
            </a:r>
            <a:endParaRPr lang="ru-RU" sz="2400" i="1" dirty="0" smtClean="0">
              <a:solidFill>
                <a:srgbClr val="333333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2400" b="1" i="0" dirty="0" smtClean="0">
                <a:solidFill>
                  <a:srgbClr val="333333"/>
                </a:solidFill>
                <a:effectLst/>
                <a:latin typeface="YS Text"/>
              </a:rPr>
              <a:t>•</a:t>
            </a:r>
            <a:r>
              <a:rPr lang="en-US" sz="2400" b="1" i="0" dirty="0" smtClean="0">
                <a:solidFill>
                  <a:srgbClr val="333333"/>
                </a:solidFill>
                <a:effectLst/>
                <a:latin typeface="YS Text"/>
              </a:rPr>
              <a:t> </a:t>
            </a:r>
            <a:r>
              <a:rPr lang="ru-RU" sz="2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Истории </a:t>
            </a:r>
            <a:r>
              <a:rPr lang="ru-RU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успеха </a:t>
            </a:r>
            <a:r>
              <a:rPr lang="ru-RU" sz="2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известных  личностей</a:t>
            </a:r>
          </a:p>
          <a:p>
            <a:r>
              <a:rPr lang="ru-RU" sz="2400" b="1" i="0" dirty="0" smtClean="0">
                <a:solidFill>
                  <a:srgbClr val="333333"/>
                </a:solidFill>
                <a:effectLst/>
                <a:latin typeface="YS Text"/>
              </a:rPr>
              <a:t>•</a:t>
            </a:r>
            <a:r>
              <a:rPr lang="en-US" sz="2400" b="1" i="0" dirty="0" smtClean="0">
                <a:solidFill>
                  <a:srgbClr val="333333"/>
                </a:solidFill>
                <a:effectLst/>
                <a:latin typeface="YS Text"/>
              </a:rPr>
              <a:t> </a:t>
            </a:r>
            <a:r>
              <a:rPr lang="ru-RU" sz="2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Практические советы по </a:t>
            </a:r>
            <a:r>
              <a:rPr lang="ru-RU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психологии и саморазвитию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Вдохновляющие путешествия (</a:t>
            </a:r>
            <a:r>
              <a:rPr lang="en-US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mini-trip </a:t>
            </a:r>
            <a:r>
              <a:rPr lang="ru-RU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под ключ)</a:t>
            </a:r>
            <a:endParaRPr lang="ru-RU" sz="24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ru-RU" sz="2400" b="1" i="0" dirty="0" smtClean="0">
                <a:solidFill>
                  <a:srgbClr val="333333"/>
                </a:solidFill>
                <a:effectLst/>
                <a:latin typeface="YS Text"/>
              </a:rPr>
              <a:t>•</a:t>
            </a:r>
            <a:r>
              <a:rPr lang="en-US" sz="2400" b="1" i="0" dirty="0" smtClean="0">
                <a:solidFill>
                  <a:srgbClr val="333333"/>
                </a:solidFill>
                <a:effectLst/>
                <a:latin typeface="YS Text"/>
              </a:rPr>
              <a:t> </a:t>
            </a:r>
            <a:r>
              <a:rPr lang="ru-RU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Рецепты блюд с  разных уголков мира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Мода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Интересные политические, экономические проекты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Гороскоп</a:t>
            </a:r>
          </a:p>
          <a:p>
            <a:endParaRPr lang="ru-RU" sz="24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24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DD9EED7-7497-0028-AFE0-B2E9388C1382}"/>
              </a:ext>
            </a:extLst>
          </p:cNvPr>
          <p:cNvSpPr/>
          <p:nvPr/>
        </p:nvSpPr>
        <p:spPr>
          <a:xfrm>
            <a:off x="5375920" y="116631"/>
            <a:ext cx="5544616" cy="93610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ФОРМАТ ИЗДАНИЯ</a:t>
            </a:r>
            <a:endParaRPr lang="ru-RU" sz="32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Заголовок 42">
            <a:extLst>
              <a:ext uri="{FF2B5EF4-FFF2-40B4-BE49-F238E27FC236}">
                <a16:creationId xmlns:a16="http://schemas.microsoft.com/office/drawing/2014/main" id="{046BD9B3-7142-EECF-43B7-B56FC14D41FC}"/>
              </a:ext>
            </a:extLst>
          </p:cNvPr>
          <p:cNvSpPr txBox="1">
            <a:spLocks/>
          </p:cNvSpPr>
          <p:nvPr/>
        </p:nvSpPr>
        <p:spPr>
          <a:xfrm>
            <a:off x="5231904" y="-1755576"/>
            <a:ext cx="4114800" cy="27003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000" b="1" kern="1200" cap="all" spc="200" baseline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l"/>
            <a:endParaRPr lang="ru-RU" noProof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418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44BD196-2B11-6BC2-2E31-850935026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2157" y="0"/>
            <a:ext cx="10874523" cy="6858000"/>
          </a:xfrm>
          <a:prstGeom prst="rect">
            <a:avLst/>
          </a:prstGeom>
        </p:spPr>
      </p:pic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70A649EC-D689-B030-73BD-4523360F4A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440" y="2863416"/>
            <a:ext cx="4852614" cy="2561458"/>
          </a:xfrm>
        </p:spPr>
        <p:txBody>
          <a:bodyPr>
            <a:normAutofit lnSpcReduction="10000"/>
          </a:bodyPr>
          <a:lstStyle/>
          <a:p>
            <a:r>
              <a:rPr lang="ru-RU" sz="2400" i="1" dirty="0">
                <a:solidFill>
                  <a:schemeClr val="tx1"/>
                </a:solidFill>
              </a:rPr>
              <a:t>Красивое визуальное оформление помогает лучше воспринимать материал. Наши иллюстрации созданы профессиональными художниками и фотографами, отражающими внутреннее состояние героев статей.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642AB6D-5713-76A8-7635-2C982AECA280}"/>
              </a:ext>
            </a:extLst>
          </p:cNvPr>
          <p:cNvSpPr/>
          <p:nvPr/>
        </p:nvSpPr>
        <p:spPr>
          <a:xfrm>
            <a:off x="1111740" y="-21704"/>
            <a:ext cx="4796314" cy="201622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BCBA642-F2D0-1B38-7161-CE00BE9070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77142" y="-1755576"/>
            <a:ext cx="4114802" cy="6691064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Особенности 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оформления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1585759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5FECBD45-5E08-7CD1-F7DF-E8E15855F7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68008" y="2564904"/>
            <a:ext cx="5832648" cy="3816424"/>
          </a:xfrm>
        </p:spPr>
        <p:txBody>
          <a:bodyPr>
            <a:norm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1"/>
                </a:solidFill>
              </a:rPr>
              <a:t>Москва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1"/>
                </a:solidFill>
              </a:rPr>
              <a:t>Санкт-Петербург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1"/>
                </a:solidFill>
              </a:rPr>
              <a:t>Псков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tx1"/>
                </a:solidFill>
              </a:rPr>
              <a:t>Самара</a:t>
            </a:r>
            <a:endParaRPr lang="en-US" sz="2800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C1840007-1B09-3206-F04E-DD7788CE1DE1}"/>
              </a:ext>
            </a:extLst>
          </p:cNvPr>
          <p:cNvSpPr/>
          <p:nvPr/>
        </p:nvSpPr>
        <p:spPr>
          <a:xfrm>
            <a:off x="6086872" y="-27384"/>
            <a:ext cx="4796314" cy="201622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2C62C96-A7ED-D788-8AD0-27EB5925D5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86872" y="-819472"/>
            <a:ext cx="4905672" cy="4581872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bg1"/>
                </a:solidFill>
              </a:rPr>
              <a:t>Распространение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b="0" dirty="0">
              <a:solidFill>
                <a:schemeClr val="bg1"/>
              </a:solidFill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A3967D7-F4FE-EC34-1653-CE516E91C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8736" y="-769346"/>
            <a:ext cx="6004388" cy="762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83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9D24509E-BB74-42FE-A9A8-F01572CD0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016" y="324034"/>
            <a:ext cx="11151648" cy="800709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ru-RU" dirty="0"/>
              <a:t>Реклама в журнале</a:t>
            </a:r>
            <a:br>
              <a:rPr lang="ru-RU" dirty="0"/>
            </a:br>
            <a:r>
              <a:rPr lang="ru-RU" sz="1800" dirty="0"/>
              <a:t>Размещение рекламных модулей в электронном журнале за 30 календарных дней.</a:t>
            </a:r>
            <a:r>
              <a:rPr lang="ru-RU" dirty="0"/>
              <a:t/>
            </a:r>
            <a:br>
              <a:rPr lang="ru-RU" dirty="0"/>
            </a:br>
            <a:endParaRPr lang="ru-RU" sz="1800" dirty="0"/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8E130FA9-9682-4FC0-84C0-A1E096695F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914622"/>
              </p:ext>
            </p:extLst>
          </p:nvPr>
        </p:nvGraphicFramePr>
        <p:xfrm>
          <a:off x="1415480" y="1268759"/>
          <a:ext cx="10322183" cy="540603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312368">
                  <a:extLst>
                    <a:ext uri="{9D8B030D-6E8A-4147-A177-3AD203B41FA5}">
                      <a16:colId xmlns:a16="http://schemas.microsoft.com/office/drawing/2014/main" val="3698606507"/>
                    </a:ext>
                  </a:extLst>
                </a:gridCol>
                <a:gridCol w="2444229">
                  <a:extLst>
                    <a:ext uri="{9D8B030D-6E8A-4147-A177-3AD203B41FA5}">
                      <a16:colId xmlns:a16="http://schemas.microsoft.com/office/drawing/2014/main" val="4203379421"/>
                    </a:ext>
                  </a:extLst>
                </a:gridCol>
                <a:gridCol w="2168068">
                  <a:extLst>
                    <a:ext uri="{9D8B030D-6E8A-4147-A177-3AD203B41FA5}">
                      <a16:colId xmlns:a16="http://schemas.microsoft.com/office/drawing/2014/main" val="1923939207"/>
                    </a:ext>
                  </a:extLst>
                </a:gridCol>
                <a:gridCol w="2093307">
                  <a:extLst>
                    <a:ext uri="{9D8B030D-6E8A-4147-A177-3AD203B41FA5}">
                      <a16:colId xmlns:a16="http://schemas.microsoft.com/office/drawing/2014/main" val="4275484518"/>
                    </a:ext>
                  </a:extLst>
                </a:gridCol>
                <a:gridCol w="304211">
                  <a:extLst>
                    <a:ext uri="{9D8B030D-6E8A-4147-A177-3AD203B41FA5}">
                      <a16:colId xmlns:a16="http://schemas.microsoft.com/office/drawing/2014/main" val="1854816357"/>
                    </a:ext>
                  </a:extLst>
                </a:gridCol>
              </a:tblGrid>
              <a:tr h="4499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Формат</a:t>
                      </a:r>
                      <a:endParaRPr kumimoji="0" lang="ru-RU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kern="1200" cap="none" spc="0" normalizeH="0" noProof="0" dirty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Стоимость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Класифайд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721535"/>
                  </a:ext>
                </a:extLst>
              </a:tr>
              <a:tr h="31761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Обложка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Вертикальный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70 000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45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р.х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знак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1810757"/>
                  </a:ext>
                </a:extLst>
              </a:tr>
              <a:tr h="31761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1ая полоса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Вертикальный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51 000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55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р. х знак жирным шрифтом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68816050"/>
                  </a:ext>
                </a:extLst>
              </a:tr>
              <a:tr h="31761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2ая полоса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Вертикальный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48 000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34548530"/>
                  </a:ext>
                </a:extLst>
              </a:tr>
              <a:tr h="31761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Разворот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Горизонтальный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95 000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0639679"/>
                  </a:ext>
                </a:extLst>
              </a:tr>
              <a:tr h="31761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2ой разворот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Горизонтальный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93 000р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4187532"/>
                  </a:ext>
                </a:extLst>
              </a:tr>
              <a:tr h="31761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Последняя полоса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Вертикальный</a:t>
                      </a:r>
                      <a:r>
                        <a:rPr kumimoji="0" lang="en-US" sz="1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48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000 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49568112"/>
                  </a:ext>
                </a:extLst>
              </a:tr>
              <a:tr h="79403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Рекламная </a:t>
                      </a:r>
                      <a:r>
                        <a:rPr kumimoji="0" lang="ru-RU" sz="1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статья  1/163(</a:t>
                      </a:r>
                      <a:r>
                        <a:rPr kumimoji="0" lang="ru-RU" sz="18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логотип+контакты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)</a:t>
                      </a: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Вертикальный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39 8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00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2991029"/>
                  </a:ext>
                </a:extLst>
              </a:tr>
              <a:tr h="17468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      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Реклама в проекте   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«Непростые истории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простых людей»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в соц. сетях </a:t>
                      </a:r>
                      <a:r>
                        <a:rPr kumimoji="0" lang="en-US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(VK, TG) </a:t>
                      </a: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+ логотип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в журнале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72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000р.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46556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50897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ременныйКлассическийБлок-3">
  <a:themeElements>
    <a:clrScheme name="MSFT_ELT_ModernClassicBlock_03">
      <a:dk1>
        <a:sysClr val="windowText" lastClr="000000"/>
      </a:dk1>
      <a:lt1>
        <a:sysClr val="window" lastClr="FFFFFF"/>
      </a:lt1>
      <a:dk2>
        <a:srgbClr val="43467B"/>
      </a:dk2>
      <a:lt2>
        <a:srgbClr val="DFE3E5"/>
      </a:lt2>
      <a:accent1>
        <a:srgbClr val="43467B"/>
      </a:accent1>
      <a:accent2>
        <a:srgbClr val="E58C09"/>
      </a:accent2>
      <a:accent3>
        <a:srgbClr val="2683C6"/>
      </a:accent3>
      <a:accent4>
        <a:srgbClr val="EEC621"/>
      </a:accent4>
      <a:accent5>
        <a:srgbClr val="1D9BA1"/>
      </a:accent5>
      <a:accent6>
        <a:srgbClr val="87175F"/>
      </a:accent6>
      <a:hlink>
        <a:srgbClr val="0070C0"/>
      </a:hlink>
      <a:folHlink>
        <a:srgbClr val="C00000"/>
      </a:folHlink>
    </a:clrScheme>
    <a:fontScheme name="MSFT_ELT_ModernClassicBlock_03">
      <a:majorFont>
        <a:latin typeface="Tw Cen MT Condensed"/>
        <a:ea typeface=""/>
        <a:cs typeface=""/>
      </a:majorFont>
      <a:minorFont>
        <a:latin typeface="Tw Cen MT"/>
        <a:ea typeface=""/>
        <a:cs typeface="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2570282_TF89082059.potx" id="{67D49B47-FA17-4E5B-80EE-30F76FF2D07D}" vid="{0DD5EBB0-80F9-440D-B756-554016CC0CE3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9fc9171bb41dc08635275f351de8590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29387215989a890c06011de04edfe97d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86D9CC-0D9D-4BFE-B3F3-26F480BF8C8A}">
  <ds:schemaRefs>
    <ds:schemaRef ds:uri="http://purl.org/dc/elements/1.1/"/>
    <ds:schemaRef ds:uri="16c05727-aa75-4e4a-9b5f-8a80a1165891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schemas.microsoft.com/office/infopath/2007/PartnerControls"/>
    <ds:schemaRef ds:uri="71af3243-3dd4-4a8d-8c0d-dd76da1f02a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106BD98-E608-40A1-98A8-93D5976215C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BFCA5F6-1A5A-4D78-BDE2-C793B61E0E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Современная классическая блочная презентация</Template>
  <TotalTime>1196</TotalTime>
  <Words>432</Words>
  <Application>Microsoft Office PowerPoint</Application>
  <PresentationFormat>Широкоэкранный</PresentationFormat>
  <Paragraphs>96</Paragraphs>
  <Slides>10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1" baseType="lpstr">
      <vt:lpstr>Aptos</vt:lpstr>
      <vt:lpstr>Arial</vt:lpstr>
      <vt:lpstr>Arial Rounded MT Bold</vt:lpstr>
      <vt:lpstr>Calibri</vt:lpstr>
      <vt:lpstr>Teko SemiBold</vt:lpstr>
      <vt:lpstr>Tw Cen MT</vt:lpstr>
      <vt:lpstr>Univers Condensed</vt:lpstr>
      <vt:lpstr>Verdana</vt:lpstr>
      <vt:lpstr>Wingdings 3</vt:lpstr>
      <vt:lpstr>YS Text</vt:lpstr>
      <vt:lpstr>СовременныйКлассическийБлок-3</vt:lpstr>
      <vt:lpstr>Презентация PowerPoint</vt:lpstr>
      <vt:lpstr>О ЖУРНАЛЕ  www.multimedia – journal.ru</vt:lpstr>
      <vt:lpstr>ОСНОВНАЯ КОНЦЕПЦИЯ</vt:lpstr>
      <vt:lpstr>КЛЮЧЕВЫЕ ТЕМЫ:</vt:lpstr>
      <vt:lpstr>целевая аудиторя</vt:lpstr>
      <vt:lpstr>Презентация PowerPoint</vt:lpstr>
      <vt:lpstr>Особенности  оформления  </vt:lpstr>
      <vt:lpstr>Распространение  </vt:lpstr>
      <vt:lpstr>Реклама в журнале Размещение рекламных модулей в электронном журнале за 30 календарных дней.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Розенберг</dc:creator>
  <cp:lastModifiedBy>Maksim</cp:lastModifiedBy>
  <cp:revision>47</cp:revision>
  <dcterms:created xsi:type="dcterms:W3CDTF">2025-05-06T16:58:31Z</dcterms:created>
  <dcterms:modified xsi:type="dcterms:W3CDTF">2026-07-23T10:07:12Z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